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353" r:id="rId2"/>
    <p:sldId id="354" r:id="rId3"/>
    <p:sldId id="355" r:id="rId4"/>
    <p:sldId id="358" r:id="rId5"/>
    <p:sldId id="359" r:id="rId6"/>
    <p:sldId id="360" r:id="rId7"/>
    <p:sldId id="361" r:id="rId8"/>
    <p:sldId id="363" r:id="rId9"/>
    <p:sldId id="257" r:id="rId10"/>
    <p:sldId id="364" r:id="rId11"/>
    <p:sldId id="365" r:id="rId12"/>
    <p:sldId id="362" r:id="rId13"/>
    <p:sldId id="367"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54"/>
    <p:restoredTop sz="92336"/>
  </p:normalViewPr>
  <p:slideViewPr>
    <p:cSldViewPr snapToGrid="0" snapToObjects="1">
      <p:cViewPr varScale="1">
        <p:scale>
          <a:sx n="76" d="100"/>
          <a:sy n="76" d="100"/>
        </p:scale>
        <p:origin x="110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lie Keunen" userId="beac75f5-f618-46cf-aba8-afcd7df041c0" providerId="ADAL" clId="{829EA38A-7D41-4504-A39F-F470EA21F82A}"/>
    <pc:docChg chg="custSel delSld modSld sldOrd">
      <pc:chgData name="Nathalie Keunen" userId="beac75f5-f618-46cf-aba8-afcd7df041c0" providerId="ADAL" clId="{829EA38A-7D41-4504-A39F-F470EA21F82A}" dt="2023-09-11T08:24:08.253" v="370"/>
      <pc:docMkLst>
        <pc:docMk/>
      </pc:docMkLst>
      <pc:sldChg chg="ord">
        <pc:chgData name="Nathalie Keunen" userId="beac75f5-f618-46cf-aba8-afcd7df041c0" providerId="ADAL" clId="{829EA38A-7D41-4504-A39F-F470EA21F82A}" dt="2023-09-11T08:24:08.253" v="370"/>
        <pc:sldMkLst>
          <pc:docMk/>
          <pc:sldMk cId="3889833087" sldId="257"/>
        </pc:sldMkLst>
      </pc:sldChg>
      <pc:sldChg chg="modSp mod">
        <pc:chgData name="Nathalie Keunen" userId="beac75f5-f618-46cf-aba8-afcd7df041c0" providerId="ADAL" clId="{829EA38A-7D41-4504-A39F-F470EA21F82A}" dt="2023-09-11T08:23:39.025" v="366" actId="2711"/>
        <pc:sldMkLst>
          <pc:docMk/>
          <pc:sldMk cId="3269964026" sldId="353"/>
        </pc:sldMkLst>
        <pc:spChg chg="mod">
          <ac:chgData name="Nathalie Keunen" userId="beac75f5-f618-46cf-aba8-afcd7df041c0" providerId="ADAL" clId="{829EA38A-7D41-4504-A39F-F470EA21F82A}" dt="2023-09-11T08:23:39.025" v="366" actId="2711"/>
          <ac:spMkLst>
            <pc:docMk/>
            <pc:sldMk cId="3269964026" sldId="353"/>
            <ac:spMk id="7" creationId="{FC95530A-083F-7143-AF0C-BEEF4758F7B8}"/>
          </ac:spMkLst>
        </pc:spChg>
      </pc:sldChg>
      <pc:sldChg chg="modSp mod">
        <pc:chgData name="Nathalie Keunen" userId="beac75f5-f618-46cf-aba8-afcd7df041c0" providerId="ADAL" clId="{829EA38A-7D41-4504-A39F-F470EA21F82A}" dt="2023-09-11T08:20:26.816" v="301" actId="113"/>
        <pc:sldMkLst>
          <pc:docMk/>
          <pc:sldMk cId="1362071535" sldId="354"/>
        </pc:sldMkLst>
        <pc:spChg chg="mod">
          <ac:chgData name="Nathalie Keunen" userId="beac75f5-f618-46cf-aba8-afcd7df041c0" providerId="ADAL" clId="{829EA38A-7D41-4504-A39F-F470EA21F82A}" dt="2023-09-11T08:20:26.816" v="301" actId="113"/>
          <ac:spMkLst>
            <pc:docMk/>
            <pc:sldMk cId="1362071535" sldId="354"/>
            <ac:spMk id="9" creationId="{78AF35DD-9642-2F40-8CA6-CCAA1ED5103A}"/>
          </ac:spMkLst>
        </pc:spChg>
      </pc:sldChg>
      <pc:sldChg chg="modSp mod">
        <pc:chgData name="Nathalie Keunen" userId="beac75f5-f618-46cf-aba8-afcd7df041c0" providerId="ADAL" clId="{829EA38A-7D41-4504-A39F-F470EA21F82A}" dt="2023-09-11T08:20:34.256" v="303" actId="113"/>
        <pc:sldMkLst>
          <pc:docMk/>
          <pc:sldMk cId="945698024" sldId="355"/>
        </pc:sldMkLst>
        <pc:spChg chg="mod">
          <ac:chgData name="Nathalie Keunen" userId="beac75f5-f618-46cf-aba8-afcd7df041c0" providerId="ADAL" clId="{829EA38A-7D41-4504-A39F-F470EA21F82A}" dt="2023-09-11T08:20:34.256" v="303" actId="113"/>
          <ac:spMkLst>
            <pc:docMk/>
            <pc:sldMk cId="945698024" sldId="355"/>
            <ac:spMk id="7" creationId="{559CF65B-0161-6E4F-B972-EC25D926FD9A}"/>
          </ac:spMkLst>
        </pc:spChg>
      </pc:sldChg>
      <pc:sldChg chg="del">
        <pc:chgData name="Nathalie Keunen" userId="beac75f5-f618-46cf-aba8-afcd7df041c0" providerId="ADAL" clId="{829EA38A-7D41-4504-A39F-F470EA21F82A}" dt="2023-09-11T08:23:58.864" v="368" actId="47"/>
        <pc:sldMkLst>
          <pc:docMk/>
          <pc:sldMk cId="4102657428" sldId="357"/>
        </pc:sldMkLst>
      </pc:sldChg>
      <pc:sldChg chg="modSp mod">
        <pc:chgData name="Nathalie Keunen" userId="beac75f5-f618-46cf-aba8-afcd7df041c0" providerId="ADAL" clId="{829EA38A-7D41-4504-A39F-F470EA21F82A}" dt="2023-09-11T08:20:42.915" v="305" actId="113"/>
        <pc:sldMkLst>
          <pc:docMk/>
          <pc:sldMk cId="3942835150" sldId="358"/>
        </pc:sldMkLst>
        <pc:spChg chg="mod">
          <ac:chgData name="Nathalie Keunen" userId="beac75f5-f618-46cf-aba8-afcd7df041c0" providerId="ADAL" clId="{829EA38A-7D41-4504-A39F-F470EA21F82A}" dt="2023-09-11T08:20:42.915" v="305" actId="113"/>
          <ac:spMkLst>
            <pc:docMk/>
            <pc:sldMk cId="3942835150" sldId="358"/>
            <ac:spMk id="7" creationId="{559CF65B-0161-6E4F-B972-EC25D926FD9A}"/>
          </ac:spMkLst>
        </pc:spChg>
      </pc:sldChg>
      <pc:sldChg chg="modSp mod">
        <pc:chgData name="Nathalie Keunen" userId="beac75f5-f618-46cf-aba8-afcd7df041c0" providerId="ADAL" clId="{829EA38A-7D41-4504-A39F-F470EA21F82A}" dt="2023-09-11T08:20:51.740" v="307" actId="113"/>
        <pc:sldMkLst>
          <pc:docMk/>
          <pc:sldMk cId="4155641236" sldId="359"/>
        </pc:sldMkLst>
        <pc:spChg chg="mod">
          <ac:chgData name="Nathalie Keunen" userId="beac75f5-f618-46cf-aba8-afcd7df041c0" providerId="ADAL" clId="{829EA38A-7D41-4504-A39F-F470EA21F82A}" dt="2023-09-11T08:20:51.740" v="307" actId="113"/>
          <ac:spMkLst>
            <pc:docMk/>
            <pc:sldMk cId="4155641236" sldId="359"/>
            <ac:spMk id="7" creationId="{559CF65B-0161-6E4F-B972-EC25D926FD9A}"/>
          </ac:spMkLst>
        </pc:spChg>
      </pc:sldChg>
      <pc:sldChg chg="modSp mod">
        <pc:chgData name="Nathalie Keunen" userId="beac75f5-f618-46cf-aba8-afcd7df041c0" providerId="ADAL" clId="{829EA38A-7D41-4504-A39F-F470EA21F82A}" dt="2023-09-11T08:21:02.966" v="309" actId="113"/>
        <pc:sldMkLst>
          <pc:docMk/>
          <pc:sldMk cId="3023302554" sldId="360"/>
        </pc:sldMkLst>
        <pc:spChg chg="mod">
          <ac:chgData name="Nathalie Keunen" userId="beac75f5-f618-46cf-aba8-afcd7df041c0" providerId="ADAL" clId="{829EA38A-7D41-4504-A39F-F470EA21F82A}" dt="2023-09-11T08:21:02.966" v="309" actId="113"/>
          <ac:spMkLst>
            <pc:docMk/>
            <pc:sldMk cId="3023302554" sldId="360"/>
            <ac:spMk id="7" creationId="{559CF65B-0161-6E4F-B972-EC25D926FD9A}"/>
          </ac:spMkLst>
        </pc:spChg>
      </pc:sldChg>
      <pc:sldChg chg="modSp mod">
        <pc:chgData name="Nathalie Keunen" userId="beac75f5-f618-46cf-aba8-afcd7df041c0" providerId="ADAL" clId="{829EA38A-7D41-4504-A39F-F470EA21F82A}" dt="2023-09-11T08:21:11.562" v="311" actId="113"/>
        <pc:sldMkLst>
          <pc:docMk/>
          <pc:sldMk cId="3196931133" sldId="361"/>
        </pc:sldMkLst>
        <pc:spChg chg="mod">
          <ac:chgData name="Nathalie Keunen" userId="beac75f5-f618-46cf-aba8-afcd7df041c0" providerId="ADAL" clId="{829EA38A-7D41-4504-A39F-F470EA21F82A}" dt="2023-09-11T08:21:11.562" v="311" actId="113"/>
          <ac:spMkLst>
            <pc:docMk/>
            <pc:sldMk cId="3196931133" sldId="361"/>
            <ac:spMk id="8" creationId="{03512EE0-54D3-5349-AE04-2AA3B93F1AD0}"/>
          </ac:spMkLst>
        </pc:spChg>
      </pc:sldChg>
      <pc:sldChg chg="modSp mod">
        <pc:chgData name="Nathalie Keunen" userId="beac75f5-f618-46cf-aba8-afcd7df041c0" providerId="ADAL" clId="{829EA38A-7D41-4504-A39F-F470EA21F82A}" dt="2023-09-11T08:21:46.769" v="319" actId="113"/>
        <pc:sldMkLst>
          <pc:docMk/>
          <pc:sldMk cId="548419768" sldId="362"/>
        </pc:sldMkLst>
        <pc:spChg chg="mod">
          <ac:chgData name="Nathalie Keunen" userId="beac75f5-f618-46cf-aba8-afcd7df041c0" providerId="ADAL" clId="{829EA38A-7D41-4504-A39F-F470EA21F82A}" dt="2023-09-11T08:21:46.769" v="319" actId="113"/>
          <ac:spMkLst>
            <pc:docMk/>
            <pc:sldMk cId="548419768" sldId="362"/>
            <ac:spMk id="7" creationId="{559CF65B-0161-6E4F-B972-EC25D926FD9A}"/>
          </ac:spMkLst>
        </pc:spChg>
      </pc:sldChg>
      <pc:sldChg chg="modSp mod">
        <pc:chgData name="Nathalie Keunen" userId="beac75f5-f618-46cf-aba8-afcd7df041c0" providerId="ADAL" clId="{829EA38A-7D41-4504-A39F-F470EA21F82A}" dt="2023-09-11T08:23:21.465" v="365" actId="20577"/>
        <pc:sldMkLst>
          <pc:docMk/>
          <pc:sldMk cId="2849869197" sldId="363"/>
        </pc:sldMkLst>
        <pc:spChg chg="mod">
          <ac:chgData name="Nathalie Keunen" userId="beac75f5-f618-46cf-aba8-afcd7df041c0" providerId="ADAL" clId="{829EA38A-7D41-4504-A39F-F470EA21F82A}" dt="2023-09-11T08:23:21.465" v="365" actId="20577"/>
          <ac:spMkLst>
            <pc:docMk/>
            <pc:sldMk cId="2849869197" sldId="363"/>
            <ac:spMk id="5" creationId="{477F51F2-D347-284A-97AB-5645874F6422}"/>
          </ac:spMkLst>
        </pc:spChg>
        <pc:spChg chg="mod">
          <ac:chgData name="Nathalie Keunen" userId="beac75f5-f618-46cf-aba8-afcd7df041c0" providerId="ADAL" clId="{829EA38A-7D41-4504-A39F-F470EA21F82A}" dt="2023-09-11T08:20:12.457" v="299" actId="2711"/>
          <ac:spMkLst>
            <pc:docMk/>
            <pc:sldMk cId="2849869197" sldId="363"/>
            <ac:spMk id="7" creationId="{559CF65B-0161-6E4F-B972-EC25D926FD9A}"/>
          </ac:spMkLst>
        </pc:spChg>
      </pc:sldChg>
      <pc:sldChg chg="modSp mod">
        <pc:chgData name="Nathalie Keunen" userId="beac75f5-f618-46cf-aba8-afcd7df041c0" providerId="ADAL" clId="{829EA38A-7D41-4504-A39F-F470EA21F82A}" dt="2023-09-11T08:21:22.319" v="313" actId="113"/>
        <pc:sldMkLst>
          <pc:docMk/>
          <pc:sldMk cId="348697619" sldId="364"/>
        </pc:sldMkLst>
        <pc:spChg chg="mod">
          <ac:chgData name="Nathalie Keunen" userId="beac75f5-f618-46cf-aba8-afcd7df041c0" providerId="ADAL" clId="{829EA38A-7D41-4504-A39F-F470EA21F82A}" dt="2023-09-11T08:21:22.319" v="313" actId="113"/>
          <ac:spMkLst>
            <pc:docMk/>
            <pc:sldMk cId="348697619" sldId="364"/>
            <ac:spMk id="7" creationId="{559CF65B-0161-6E4F-B972-EC25D926FD9A}"/>
          </ac:spMkLst>
        </pc:spChg>
      </pc:sldChg>
      <pc:sldChg chg="modSp mod">
        <pc:chgData name="Nathalie Keunen" userId="beac75f5-f618-46cf-aba8-afcd7df041c0" providerId="ADAL" clId="{829EA38A-7D41-4504-A39F-F470EA21F82A}" dt="2023-09-11T08:21:35.044" v="316" actId="113"/>
        <pc:sldMkLst>
          <pc:docMk/>
          <pc:sldMk cId="3614214696" sldId="365"/>
        </pc:sldMkLst>
        <pc:spChg chg="mod">
          <ac:chgData name="Nathalie Keunen" userId="beac75f5-f618-46cf-aba8-afcd7df041c0" providerId="ADAL" clId="{829EA38A-7D41-4504-A39F-F470EA21F82A}" dt="2023-09-11T08:21:35.044" v="316" actId="113"/>
          <ac:spMkLst>
            <pc:docMk/>
            <pc:sldMk cId="3614214696" sldId="365"/>
            <ac:spMk id="7" creationId="{559CF65B-0161-6E4F-B972-EC25D926FD9A}"/>
          </ac:spMkLst>
        </pc:spChg>
      </pc:sldChg>
      <pc:sldChg chg="modSp del mod">
        <pc:chgData name="Nathalie Keunen" userId="beac75f5-f618-46cf-aba8-afcd7df041c0" providerId="ADAL" clId="{829EA38A-7D41-4504-A39F-F470EA21F82A}" dt="2023-09-11T08:23:53.361" v="367" actId="47"/>
        <pc:sldMkLst>
          <pc:docMk/>
          <pc:sldMk cId="1288343130" sldId="366"/>
        </pc:sldMkLst>
        <pc:spChg chg="mod">
          <ac:chgData name="Nathalie Keunen" userId="beac75f5-f618-46cf-aba8-afcd7df041c0" providerId="ADAL" clId="{829EA38A-7D41-4504-A39F-F470EA21F82A}" dt="2023-09-11T08:21:55.973" v="322" actId="2711"/>
          <ac:spMkLst>
            <pc:docMk/>
            <pc:sldMk cId="1288343130" sldId="366"/>
            <ac:spMk id="7" creationId="{559CF65B-0161-6E4F-B972-EC25D926FD9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C9384C-8553-6D4B-819A-53F1BB9EEBA2}" type="datetimeFigureOut">
              <a:rPr lang="nl-NL" smtClean="0"/>
              <a:t>11-9-2023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l-NL"/>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281B8C-C667-9D4D-95DA-5DEDEC35731D}" type="slidenum">
              <a:rPr lang="nl-NL" smtClean="0"/>
              <a:t>‹nr.›</a:t>
            </a:fld>
            <a:endParaRPr lang="nl-NL"/>
          </a:p>
        </p:txBody>
      </p:sp>
    </p:spTree>
    <p:extLst>
      <p:ext uri="{BB962C8B-B14F-4D97-AF65-F5344CB8AC3E}">
        <p14:creationId xmlns:p14="http://schemas.microsoft.com/office/powerpoint/2010/main" val="1097605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FB9AB66-6B1B-4D33-8EC2-D94AB424B261}" type="slidenum">
              <a:rPr lang="nl-NL" smtClean="0"/>
              <a:t>1</a:t>
            </a:fld>
            <a:endParaRPr lang="nl-NL" dirty="0"/>
          </a:p>
        </p:txBody>
      </p:sp>
    </p:spTree>
    <p:extLst>
      <p:ext uri="{BB962C8B-B14F-4D97-AF65-F5344CB8AC3E}">
        <p14:creationId xmlns:p14="http://schemas.microsoft.com/office/powerpoint/2010/main" val="20392913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FB9AB66-6B1B-4D33-8EC2-D94AB424B261}" type="slidenum">
              <a:rPr lang="nl-NL" smtClean="0"/>
              <a:t>11</a:t>
            </a:fld>
            <a:endParaRPr lang="nl-NL" dirty="0"/>
          </a:p>
        </p:txBody>
      </p:sp>
    </p:spTree>
    <p:extLst>
      <p:ext uri="{BB962C8B-B14F-4D97-AF65-F5344CB8AC3E}">
        <p14:creationId xmlns:p14="http://schemas.microsoft.com/office/powerpoint/2010/main" val="3608366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FB9AB66-6B1B-4D33-8EC2-D94AB424B261}" type="slidenum">
              <a:rPr lang="nl-NL" smtClean="0"/>
              <a:t>12</a:t>
            </a:fld>
            <a:endParaRPr lang="nl-NL" dirty="0"/>
          </a:p>
        </p:txBody>
      </p:sp>
    </p:spTree>
    <p:extLst>
      <p:ext uri="{BB962C8B-B14F-4D97-AF65-F5344CB8AC3E}">
        <p14:creationId xmlns:p14="http://schemas.microsoft.com/office/powerpoint/2010/main" val="689432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FB9AB66-6B1B-4D33-8EC2-D94AB424B261}" type="slidenum">
              <a:rPr lang="nl-NL" smtClean="0"/>
              <a:t>13</a:t>
            </a:fld>
            <a:endParaRPr lang="nl-NL" dirty="0"/>
          </a:p>
        </p:txBody>
      </p:sp>
    </p:spTree>
    <p:extLst>
      <p:ext uri="{BB962C8B-B14F-4D97-AF65-F5344CB8AC3E}">
        <p14:creationId xmlns:p14="http://schemas.microsoft.com/office/powerpoint/2010/main" val="3250838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FB9AB66-6B1B-4D33-8EC2-D94AB424B261}" type="slidenum">
              <a:rPr lang="nl-NL" smtClean="0"/>
              <a:t>2</a:t>
            </a:fld>
            <a:endParaRPr lang="nl-NL" dirty="0"/>
          </a:p>
        </p:txBody>
      </p:sp>
    </p:spTree>
    <p:extLst>
      <p:ext uri="{BB962C8B-B14F-4D97-AF65-F5344CB8AC3E}">
        <p14:creationId xmlns:p14="http://schemas.microsoft.com/office/powerpoint/2010/main" val="909121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FB9AB66-6B1B-4D33-8EC2-D94AB424B261}" type="slidenum">
              <a:rPr lang="nl-NL" smtClean="0"/>
              <a:t>3</a:t>
            </a:fld>
            <a:endParaRPr lang="nl-NL" dirty="0"/>
          </a:p>
        </p:txBody>
      </p:sp>
    </p:spTree>
    <p:extLst>
      <p:ext uri="{BB962C8B-B14F-4D97-AF65-F5344CB8AC3E}">
        <p14:creationId xmlns:p14="http://schemas.microsoft.com/office/powerpoint/2010/main" val="2104962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FB9AB66-6B1B-4D33-8EC2-D94AB424B261}" type="slidenum">
              <a:rPr lang="nl-NL" smtClean="0"/>
              <a:t>4</a:t>
            </a:fld>
            <a:endParaRPr lang="nl-NL" dirty="0"/>
          </a:p>
        </p:txBody>
      </p:sp>
    </p:spTree>
    <p:extLst>
      <p:ext uri="{BB962C8B-B14F-4D97-AF65-F5344CB8AC3E}">
        <p14:creationId xmlns:p14="http://schemas.microsoft.com/office/powerpoint/2010/main" val="3202047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FB9AB66-6B1B-4D33-8EC2-D94AB424B261}" type="slidenum">
              <a:rPr lang="nl-NL" smtClean="0"/>
              <a:t>5</a:t>
            </a:fld>
            <a:endParaRPr lang="nl-NL" dirty="0"/>
          </a:p>
        </p:txBody>
      </p:sp>
    </p:spTree>
    <p:extLst>
      <p:ext uri="{BB962C8B-B14F-4D97-AF65-F5344CB8AC3E}">
        <p14:creationId xmlns:p14="http://schemas.microsoft.com/office/powerpoint/2010/main" val="2617386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FB9AB66-6B1B-4D33-8EC2-D94AB424B261}" type="slidenum">
              <a:rPr lang="nl-NL" smtClean="0"/>
              <a:t>6</a:t>
            </a:fld>
            <a:endParaRPr lang="nl-NL" dirty="0"/>
          </a:p>
        </p:txBody>
      </p:sp>
    </p:spTree>
    <p:extLst>
      <p:ext uri="{BB962C8B-B14F-4D97-AF65-F5344CB8AC3E}">
        <p14:creationId xmlns:p14="http://schemas.microsoft.com/office/powerpoint/2010/main" val="607063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FB9AB66-6B1B-4D33-8EC2-D94AB424B261}" type="slidenum">
              <a:rPr lang="nl-NL" smtClean="0"/>
              <a:t>7</a:t>
            </a:fld>
            <a:endParaRPr lang="nl-NL" dirty="0"/>
          </a:p>
        </p:txBody>
      </p:sp>
    </p:spTree>
    <p:extLst>
      <p:ext uri="{BB962C8B-B14F-4D97-AF65-F5344CB8AC3E}">
        <p14:creationId xmlns:p14="http://schemas.microsoft.com/office/powerpoint/2010/main" val="2630909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FB9AB66-6B1B-4D33-8EC2-D94AB424B261}" type="slidenum">
              <a:rPr lang="nl-NL" smtClean="0"/>
              <a:t>8</a:t>
            </a:fld>
            <a:endParaRPr lang="nl-NL" dirty="0"/>
          </a:p>
        </p:txBody>
      </p:sp>
    </p:spTree>
    <p:extLst>
      <p:ext uri="{BB962C8B-B14F-4D97-AF65-F5344CB8AC3E}">
        <p14:creationId xmlns:p14="http://schemas.microsoft.com/office/powerpoint/2010/main" val="1936893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FB9AB66-6B1B-4D33-8EC2-D94AB424B261}" type="slidenum">
              <a:rPr lang="nl-NL" smtClean="0"/>
              <a:t>10</a:t>
            </a:fld>
            <a:endParaRPr lang="nl-NL" dirty="0"/>
          </a:p>
        </p:txBody>
      </p:sp>
    </p:spTree>
    <p:extLst>
      <p:ext uri="{BB962C8B-B14F-4D97-AF65-F5344CB8AC3E}">
        <p14:creationId xmlns:p14="http://schemas.microsoft.com/office/powerpoint/2010/main" val="3112855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EEE0EC-A5A8-2949-9CC7-77C601D04725}"/>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D404D63-371A-404C-A160-D0EF5D50CD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A55DCF6-AF83-B446-8EDF-96695405FDDE}"/>
              </a:ext>
            </a:extLst>
          </p:cNvPr>
          <p:cNvSpPr>
            <a:spLocks noGrp="1"/>
          </p:cNvSpPr>
          <p:nvPr>
            <p:ph type="dt" sz="half" idx="10"/>
          </p:nvPr>
        </p:nvSpPr>
        <p:spPr/>
        <p:txBody>
          <a:bodyPr/>
          <a:lstStyle/>
          <a:p>
            <a:fld id="{46F9F2AA-8805-9246-BBE7-5B816A4FE698}" type="datetimeFigureOut">
              <a:rPr lang="nl-NL" smtClean="0"/>
              <a:t>11-9-2023</a:t>
            </a:fld>
            <a:endParaRPr lang="nl-NL"/>
          </a:p>
        </p:txBody>
      </p:sp>
      <p:sp>
        <p:nvSpPr>
          <p:cNvPr id="5" name="Tijdelijke aanduiding voor voettekst 4">
            <a:extLst>
              <a:ext uri="{FF2B5EF4-FFF2-40B4-BE49-F238E27FC236}">
                <a16:creationId xmlns:a16="http://schemas.microsoft.com/office/drawing/2014/main" id="{27036AB3-67A3-274C-AAB7-6B8CDF9E070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F9D4B1F-2C2F-EC45-9F49-9B2497118CAA}"/>
              </a:ext>
            </a:extLst>
          </p:cNvPr>
          <p:cNvSpPr>
            <a:spLocks noGrp="1"/>
          </p:cNvSpPr>
          <p:nvPr>
            <p:ph type="sldNum" sz="quarter" idx="12"/>
          </p:nvPr>
        </p:nvSpPr>
        <p:spPr/>
        <p:txBody>
          <a:bodyPr/>
          <a:lstStyle/>
          <a:p>
            <a:fld id="{34BED82F-AF7F-004A-A016-2CEE7A19ADED}" type="slidenum">
              <a:rPr lang="nl-NL" smtClean="0"/>
              <a:t>‹nr.›</a:t>
            </a:fld>
            <a:endParaRPr lang="nl-NL"/>
          </a:p>
        </p:txBody>
      </p:sp>
    </p:spTree>
    <p:extLst>
      <p:ext uri="{BB962C8B-B14F-4D97-AF65-F5344CB8AC3E}">
        <p14:creationId xmlns:p14="http://schemas.microsoft.com/office/powerpoint/2010/main" val="3300736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2A1A36-50EB-8449-90FF-FB71D9B6680D}"/>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DE97C9E-FA63-2C4D-866D-59AFD8D1FD87}"/>
              </a:ext>
            </a:extLst>
          </p:cNvPr>
          <p:cNvSpPr>
            <a:spLocks noGrp="1"/>
          </p:cNvSpPr>
          <p:nvPr>
            <p:ph type="body" orient="vert" idx="1"/>
          </p:nvPr>
        </p:nvSpPr>
        <p:spPr/>
        <p:txBody>
          <a:bodyPr vert="eaVert"/>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C68DF02E-28B9-494B-B760-9C57DB78843D}"/>
              </a:ext>
            </a:extLst>
          </p:cNvPr>
          <p:cNvSpPr>
            <a:spLocks noGrp="1"/>
          </p:cNvSpPr>
          <p:nvPr>
            <p:ph type="dt" sz="half" idx="10"/>
          </p:nvPr>
        </p:nvSpPr>
        <p:spPr/>
        <p:txBody>
          <a:bodyPr/>
          <a:lstStyle/>
          <a:p>
            <a:fld id="{46F9F2AA-8805-9246-BBE7-5B816A4FE698}" type="datetimeFigureOut">
              <a:rPr lang="nl-NL" smtClean="0"/>
              <a:t>11-9-2023</a:t>
            </a:fld>
            <a:endParaRPr lang="nl-NL"/>
          </a:p>
        </p:txBody>
      </p:sp>
      <p:sp>
        <p:nvSpPr>
          <p:cNvPr id="5" name="Tijdelijke aanduiding voor voettekst 4">
            <a:extLst>
              <a:ext uri="{FF2B5EF4-FFF2-40B4-BE49-F238E27FC236}">
                <a16:creationId xmlns:a16="http://schemas.microsoft.com/office/drawing/2014/main" id="{F9D4DCAD-F43E-C241-B1BA-962F8C16906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AA08D81-FBC4-404D-AD62-401AA09D60F1}"/>
              </a:ext>
            </a:extLst>
          </p:cNvPr>
          <p:cNvSpPr>
            <a:spLocks noGrp="1"/>
          </p:cNvSpPr>
          <p:nvPr>
            <p:ph type="sldNum" sz="quarter" idx="12"/>
          </p:nvPr>
        </p:nvSpPr>
        <p:spPr/>
        <p:txBody>
          <a:bodyPr/>
          <a:lstStyle/>
          <a:p>
            <a:fld id="{34BED82F-AF7F-004A-A016-2CEE7A19ADED}" type="slidenum">
              <a:rPr lang="nl-NL" smtClean="0"/>
              <a:t>‹nr.›</a:t>
            </a:fld>
            <a:endParaRPr lang="nl-NL"/>
          </a:p>
        </p:txBody>
      </p:sp>
    </p:spTree>
    <p:extLst>
      <p:ext uri="{BB962C8B-B14F-4D97-AF65-F5344CB8AC3E}">
        <p14:creationId xmlns:p14="http://schemas.microsoft.com/office/powerpoint/2010/main" val="3072612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94CD201-4216-6342-A826-F194EE58109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6C63EF4-8689-A84E-90C8-F98489C3DE9A}"/>
              </a:ext>
            </a:extLst>
          </p:cNvPr>
          <p:cNvSpPr>
            <a:spLocks noGrp="1"/>
          </p:cNvSpPr>
          <p:nvPr>
            <p:ph type="body" orient="vert" idx="1"/>
          </p:nvPr>
        </p:nvSpPr>
        <p:spPr>
          <a:xfrm>
            <a:off x="838200" y="365125"/>
            <a:ext cx="7734300" cy="5811838"/>
          </a:xfrm>
        </p:spPr>
        <p:txBody>
          <a:bodyPr vert="eaVert"/>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FA807098-AD8A-2F4B-91F2-02F25A86D8CE}"/>
              </a:ext>
            </a:extLst>
          </p:cNvPr>
          <p:cNvSpPr>
            <a:spLocks noGrp="1"/>
          </p:cNvSpPr>
          <p:nvPr>
            <p:ph type="dt" sz="half" idx="10"/>
          </p:nvPr>
        </p:nvSpPr>
        <p:spPr/>
        <p:txBody>
          <a:bodyPr/>
          <a:lstStyle/>
          <a:p>
            <a:fld id="{46F9F2AA-8805-9246-BBE7-5B816A4FE698}" type="datetimeFigureOut">
              <a:rPr lang="nl-NL" smtClean="0"/>
              <a:t>11-9-2023</a:t>
            </a:fld>
            <a:endParaRPr lang="nl-NL"/>
          </a:p>
        </p:txBody>
      </p:sp>
      <p:sp>
        <p:nvSpPr>
          <p:cNvPr id="5" name="Tijdelijke aanduiding voor voettekst 4">
            <a:extLst>
              <a:ext uri="{FF2B5EF4-FFF2-40B4-BE49-F238E27FC236}">
                <a16:creationId xmlns:a16="http://schemas.microsoft.com/office/drawing/2014/main" id="{516EB68E-CCEF-7240-B55D-460755B39B0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AE3430-CD0E-9D46-95A9-2DDE4529E341}"/>
              </a:ext>
            </a:extLst>
          </p:cNvPr>
          <p:cNvSpPr>
            <a:spLocks noGrp="1"/>
          </p:cNvSpPr>
          <p:nvPr>
            <p:ph type="sldNum" sz="quarter" idx="12"/>
          </p:nvPr>
        </p:nvSpPr>
        <p:spPr/>
        <p:txBody>
          <a:bodyPr/>
          <a:lstStyle/>
          <a:p>
            <a:fld id="{34BED82F-AF7F-004A-A016-2CEE7A19ADED}" type="slidenum">
              <a:rPr lang="nl-NL" smtClean="0"/>
              <a:t>‹nr.›</a:t>
            </a:fld>
            <a:endParaRPr lang="nl-NL"/>
          </a:p>
        </p:txBody>
      </p:sp>
    </p:spTree>
    <p:extLst>
      <p:ext uri="{BB962C8B-B14F-4D97-AF65-F5344CB8AC3E}">
        <p14:creationId xmlns:p14="http://schemas.microsoft.com/office/powerpoint/2010/main" val="2783156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kst en afbeelding links en onderschrif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4BE8DD9C-7F4A-4F66-B4B4-1B60430E8CA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4" name="Tijdelijke aanduiding voor datum 3">
            <a:extLst>
              <a:ext uri="{FF2B5EF4-FFF2-40B4-BE49-F238E27FC236}">
                <a16:creationId xmlns:a16="http://schemas.microsoft.com/office/drawing/2014/main" id="{307597BC-18ED-482A-873D-96B7CCB4B934}"/>
              </a:ext>
            </a:extLst>
          </p:cNvPr>
          <p:cNvSpPr>
            <a:spLocks noGrp="1"/>
          </p:cNvSpPr>
          <p:nvPr>
            <p:ph type="dt" sz="half" idx="10"/>
          </p:nvPr>
        </p:nvSpPr>
        <p:spPr/>
        <p:txBody>
          <a:bodyPr/>
          <a:lstStyle/>
          <a:p>
            <a:fld id="{84B5DEA8-D406-4DE0-9C63-B6B0DEA56C5C}" type="datetime1">
              <a:rPr lang="nl-NL" noProof="0" smtClean="0"/>
              <a:t>11-9-2023</a:t>
            </a:fld>
            <a:endParaRPr lang="nl-NL" noProof="0"/>
          </a:p>
        </p:txBody>
      </p:sp>
      <p:sp>
        <p:nvSpPr>
          <p:cNvPr id="5" name="Tijdelijke aanduiding voor voettekst 4">
            <a:extLst>
              <a:ext uri="{FF2B5EF4-FFF2-40B4-BE49-F238E27FC236}">
                <a16:creationId xmlns:a16="http://schemas.microsoft.com/office/drawing/2014/main" id="{72DE1A5E-2394-483A-893D-2790CEA0314D}"/>
              </a:ext>
            </a:extLst>
          </p:cNvPr>
          <p:cNvSpPr>
            <a:spLocks noGrp="1"/>
          </p:cNvSpPr>
          <p:nvPr>
            <p:ph type="ftr" sz="quarter" idx="11"/>
          </p:nvPr>
        </p:nvSpPr>
        <p:spPr/>
        <p:txBody>
          <a:bodyPr/>
          <a:lstStyle/>
          <a:p>
            <a:r>
              <a:rPr lang="nl-NL" noProof="0"/>
              <a:t>Onderwerp van de presentatie</a:t>
            </a:r>
          </a:p>
        </p:txBody>
      </p:sp>
      <p:sp>
        <p:nvSpPr>
          <p:cNvPr id="6" name="Tijdelijke aanduiding voor dianummer 5">
            <a:extLst>
              <a:ext uri="{FF2B5EF4-FFF2-40B4-BE49-F238E27FC236}">
                <a16:creationId xmlns:a16="http://schemas.microsoft.com/office/drawing/2014/main" id="{D9F1DCAE-8B52-4C7A-810D-897B0B766CE6}"/>
              </a:ext>
            </a:extLst>
          </p:cNvPr>
          <p:cNvSpPr>
            <a:spLocks noGrp="1"/>
          </p:cNvSpPr>
          <p:nvPr>
            <p:ph type="sldNum" sz="quarter" idx="12"/>
          </p:nvPr>
        </p:nvSpPr>
        <p:spPr/>
        <p:txBody>
          <a:bodyPr/>
          <a:lstStyle/>
          <a:p>
            <a:fld id="{45B76B8B-DE07-48A4-9913-B57A52F2F853}" type="slidenum">
              <a:rPr lang="nl-NL" noProof="0" smtClean="0"/>
              <a:t>‹nr.›</a:t>
            </a:fld>
            <a:endParaRPr lang="nl-NL" noProof="0"/>
          </a:p>
        </p:txBody>
      </p:sp>
      <p:sp>
        <p:nvSpPr>
          <p:cNvPr id="12" name="Tijdelijke aanduiding voor tekst 11">
            <a:extLst>
              <a:ext uri="{FF2B5EF4-FFF2-40B4-BE49-F238E27FC236}">
                <a16:creationId xmlns:a16="http://schemas.microsoft.com/office/drawing/2014/main" id="{B00956F0-DE2E-4D04-9254-7AF8F3B68E2C}"/>
              </a:ext>
            </a:extLst>
          </p:cNvPr>
          <p:cNvSpPr>
            <a:spLocks noGrp="1"/>
          </p:cNvSpPr>
          <p:nvPr>
            <p:ph type="body" sz="quarter" idx="16" hasCustomPrompt="1"/>
          </p:nvPr>
        </p:nvSpPr>
        <p:spPr>
          <a:xfrm>
            <a:off x="371475" y="5722937"/>
            <a:ext cx="5645148" cy="406401"/>
          </a:xfrm>
        </p:spPr>
        <p:txBody>
          <a:bodyPr/>
          <a:lstStyle>
            <a:lvl1pPr marL="0" indent="0">
              <a:lnSpc>
                <a:spcPct val="80000"/>
              </a:lnSpc>
              <a:buNone/>
              <a:defRPr sz="1600">
                <a:solidFill>
                  <a:schemeClr val="accent3"/>
                </a:solidFill>
              </a:defRPr>
            </a:lvl1pPr>
          </a:lstStyle>
          <a:p>
            <a:pPr lvl="0"/>
            <a:r>
              <a:rPr lang="nl-NL" noProof="0"/>
              <a:t>Legenda over max 2 regels</a:t>
            </a:r>
          </a:p>
        </p:txBody>
      </p:sp>
      <p:sp>
        <p:nvSpPr>
          <p:cNvPr id="9" name="Tijdelijke aanduiding voor afbeelding 24">
            <a:extLst>
              <a:ext uri="{FF2B5EF4-FFF2-40B4-BE49-F238E27FC236}">
                <a16:creationId xmlns:a16="http://schemas.microsoft.com/office/drawing/2014/main" id="{9E70A1D0-8FAA-41B8-8C43-82B8F6266388}"/>
              </a:ext>
            </a:extLst>
          </p:cNvPr>
          <p:cNvSpPr>
            <a:spLocks noGrp="1"/>
          </p:cNvSpPr>
          <p:nvPr>
            <p:ph type="pic" sz="quarter" idx="14"/>
          </p:nvPr>
        </p:nvSpPr>
        <p:spPr>
          <a:xfrm>
            <a:off x="371475" y="1700213"/>
            <a:ext cx="5656454" cy="3913188"/>
          </a:xfrm>
          <a:solidFill>
            <a:schemeClr val="accent3">
              <a:lumMod val="20000"/>
              <a:lumOff val="80000"/>
            </a:schemeClr>
          </a:solidFill>
        </p:spPr>
        <p:txBody>
          <a:bodyPr tIns="2412000"/>
          <a:lstStyle>
            <a:lvl1pPr marL="0" indent="0" algn="ctr">
              <a:buNone/>
              <a:defRPr>
                <a:solidFill>
                  <a:schemeClr val="tx1"/>
                </a:solidFill>
              </a:defRPr>
            </a:lvl1pPr>
          </a:lstStyle>
          <a:p>
            <a:r>
              <a:rPr lang="nl-NL" noProof="0"/>
              <a:t>Klik op het pictogram als u een afbeelding wilt toevoegen</a:t>
            </a:r>
          </a:p>
        </p:txBody>
      </p:sp>
      <p:sp>
        <p:nvSpPr>
          <p:cNvPr id="8" name="Tijdelijke aanduiding voor tekst 7">
            <a:extLst>
              <a:ext uri="{FF2B5EF4-FFF2-40B4-BE49-F238E27FC236}">
                <a16:creationId xmlns:a16="http://schemas.microsoft.com/office/drawing/2014/main" id="{D4F207AE-3532-4495-8CD3-F4B769ED459B}"/>
              </a:ext>
            </a:extLst>
          </p:cNvPr>
          <p:cNvSpPr>
            <a:spLocks noGrp="1"/>
          </p:cNvSpPr>
          <p:nvPr>
            <p:ph type="body" sz="quarter" idx="13"/>
          </p:nvPr>
        </p:nvSpPr>
        <p:spPr>
          <a:xfrm>
            <a:off x="6175376" y="1700212"/>
            <a:ext cx="4823846" cy="4429125"/>
          </a:xfrm>
        </p:spPr>
        <p:txBody>
          <a:bodyPr numCol="1" spcCol="180000"/>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2" name="Titel 1">
            <a:extLst>
              <a:ext uri="{FF2B5EF4-FFF2-40B4-BE49-F238E27FC236}">
                <a16:creationId xmlns:a16="http://schemas.microsoft.com/office/drawing/2014/main" id="{C78ACAC9-ECF3-4BF9-89BB-4A35413FB06E}"/>
              </a:ext>
            </a:extLst>
          </p:cNvPr>
          <p:cNvSpPr>
            <a:spLocks noGrp="1"/>
          </p:cNvSpPr>
          <p:nvPr>
            <p:ph type="title"/>
          </p:nvPr>
        </p:nvSpPr>
        <p:spPr>
          <a:xfrm>
            <a:off x="371476" y="296863"/>
            <a:ext cx="11437745" cy="1160403"/>
          </a:xfrm>
        </p:spPr>
        <p:txBody>
          <a:bodyPr/>
          <a:lstStyle/>
          <a:p>
            <a:r>
              <a:rPr lang="nl-NL" noProof="0"/>
              <a:t>Klik om stijl te bewerken</a:t>
            </a:r>
          </a:p>
        </p:txBody>
      </p:sp>
    </p:spTree>
    <p:extLst>
      <p:ext uri="{BB962C8B-B14F-4D97-AF65-F5344CB8AC3E}">
        <p14:creationId xmlns:p14="http://schemas.microsoft.com/office/powerpoint/2010/main" val="3904422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73D301-0E86-F945-9837-A0C623073DF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2A82E66-D6BB-0B4C-9F87-39211D2FFE1B}"/>
              </a:ext>
            </a:extLst>
          </p:cNvPr>
          <p:cNvSpPr>
            <a:spLocks noGrp="1"/>
          </p:cNvSpPr>
          <p:nvPr>
            <p:ph idx="1"/>
          </p:nvPr>
        </p:nvSpPr>
        <p:spPr/>
        <p:txBody>
          <a:bodyPr/>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FA924185-FD81-A840-80FE-000D72138F13}"/>
              </a:ext>
            </a:extLst>
          </p:cNvPr>
          <p:cNvSpPr>
            <a:spLocks noGrp="1"/>
          </p:cNvSpPr>
          <p:nvPr>
            <p:ph type="dt" sz="half" idx="10"/>
          </p:nvPr>
        </p:nvSpPr>
        <p:spPr/>
        <p:txBody>
          <a:bodyPr/>
          <a:lstStyle/>
          <a:p>
            <a:fld id="{46F9F2AA-8805-9246-BBE7-5B816A4FE698}" type="datetimeFigureOut">
              <a:rPr lang="nl-NL" smtClean="0"/>
              <a:t>11-9-2023</a:t>
            </a:fld>
            <a:endParaRPr lang="nl-NL"/>
          </a:p>
        </p:txBody>
      </p:sp>
      <p:sp>
        <p:nvSpPr>
          <p:cNvPr id="5" name="Tijdelijke aanduiding voor voettekst 4">
            <a:extLst>
              <a:ext uri="{FF2B5EF4-FFF2-40B4-BE49-F238E27FC236}">
                <a16:creationId xmlns:a16="http://schemas.microsoft.com/office/drawing/2014/main" id="{377487FB-C851-3940-89C5-CA973D3C7E0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330168D-A319-D546-9495-D40B56C75852}"/>
              </a:ext>
            </a:extLst>
          </p:cNvPr>
          <p:cNvSpPr>
            <a:spLocks noGrp="1"/>
          </p:cNvSpPr>
          <p:nvPr>
            <p:ph type="sldNum" sz="quarter" idx="12"/>
          </p:nvPr>
        </p:nvSpPr>
        <p:spPr/>
        <p:txBody>
          <a:bodyPr/>
          <a:lstStyle/>
          <a:p>
            <a:fld id="{34BED82F-AF7F-004A-A016-2CEE7A19ADED}" type="slidenum">
              <a:rPr lang="nl-NL" smtClean="0"/>
              <a:t>‹nr.›</a:t>
            </a:fld>
            <a:endParaRPr lang="nl-NL"/>
          </a:p>
        </p:txBody>
      </p:sp>
    </p:spTree>
    <p:extLst>
      <p:ext uri="{BB962C8B-B14F-4D97-AF65-F5344CB8AC3E}">
        <p14:creationId xmlns:p14="http://schemas.microsoft.com/office/powerpoint/2010/main" val="2181235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92E66D-B9D5-E24D-9312-42E7867CC243}"/>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75D3CEE-FC26-9742-B131-313AC93C69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5091D022-0DB4-EE43-80A5-D2C6834A56CB}"/>
              </a:ext>
            </a:extLst>
          </p:cNvPr>
          <p:cNvSpPr>
            <a:spLocks noGrp="1"/>
          </p:cNvSpPr>
          <p:nvPr>
            <p:ph type="dt" sz="half" idx="10"/>
          </p:nvPr>
        </p:nvSpPr>
        <p:spPr/>
        <p:txBody>
          <a:bodyPr/>
          <a:lstStyle/>
          <a:p>
            <a:fld id="{46F9F2AA-8805-9246-BBE7-5B816A4FE698}" type="datetimeFigureOut">
              <a:rPr lang="nl-NL" smtClean="0"/>
              <a:t>11-9-2023</a:t>
            </a:fld>
            <a:endParaRPr lang="nl-NL"/>
          </a:p>
        </p:txBody>
      </p:sp>
      <p:sp>
        <p:nvSpPr>
          <p:cNvPr id="5" name="Tijdelijke aanduiding voor voettekst 4">
            <a:extLst>
              <a:ext uri="{FF2B5EF4-FFF2-40B4-BE49-F238E27FC236}">
                <a16:creationId xmlns:a16="http://schemas.microsoft.com/office/drawing/2014/main" id="{6FF59EFC-7A23-254E-AB38-14413EEE0EB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61C5981-5A8B-794A-B8B1-543BECF331E2}"/>
              </a:ext>
            </a:extLst>
          </p:cNvPr>
          <p:cNvSpPr>
            <a:spLocks noGrp="1"/>
          </p:cNvSpPr>
          <p:nvPr>
            <p:ph type="sldNum" sz="quarter" idx="12"/>
          </p:nvPr>
        </p:nvSpPr>
        <p:spPr/>
        <p:txBody>
          <a:bodyPr/>
          <a:lstStyle/>
          <a:p>
            <a:fld id="{34BED82F-AF7F-004A-A016-2CEE7A19ADED}" type="slidenum">
              <a:rPr lang="nl-NL" smtClean="0"/>
              <a:t>‹nr.›</a:t>
            </a:fld>
            <a:endParaRPr lang="nl-NL"/>
          </a:p>
        </p:txBody>
      </p:sp>
    </p:spTree>
    <p:extLst>
      <p:ext uri="{BB962C8B-B14F-4D97-AF65-F5344CB8AC3E}">
        <p14:creationId xmlns:p14="http://schemas.microsoft.com/office/powerpoint/2010/main" val="320380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C5BE5D-570A-214E-828A-6489ACFD4D5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2DD8472-82FB-B84C-A49C-89F4C5702874}"/>
              </a:ext>
            </a:extLst>
          </p:cNvPr>
          <p:cNvSpPr>
            <a:spLocks noGrp="1"/>
          </p:cNvSpPr>
          <p:nvPr>
            <p:ph sz="half" idx="1"/>
          </p:nvPr>
        </p:nvSpPr>
        <p:spPr>
          <a:xfrm>
            <a:off x="838200" y="1825625"/>
            <a:ext cx="5181600" cy="4351338"/>
          </a:xfrm>
        </p:spPr>
        <p:txBody>
          <a:bodyPr/>
          <a:lstStyle/>
          <a:p>
            <a:r>
              <a:rPr lang="nl-NL"/>
              <a:t>Tekststijl van het model bewerken
Tweede niveau
Derde niveau
Vierde niveau
Vijfde niveau</a:t>
            </a:r>
          </a:p>
        </p:txBody>
      </p:sp>
      <p:sp>
        <p:nvSpPr>
          <p:cNvPr id="4" name="Tijdelijke aanduiding voor inhoud 3">
            <a:extLst>
              <a:ext uri="{FF2B5EF4-FFF2-40B4-BE49-F238E27FC236}">
                <a16:creationId xmlns:a16="http://schemas.microsoft.com/office/drawing/2014/main" id="{53FABE7D-6DB9-1F44-94BE-8AE246F65A5F}"/>
              </a:ext>
            </a:extLst>
          </p:cNvPr>
          <p:cNvSpPr>
            <a:spLocks noGrp="1"/>
          </p:cNvSpPr>
          <p:nvPr>
            <p:ph sz="half" idx="2"/>
          </p:nvPr>
        </p:nvSpPr>
        <p:spPr>
          <a:xfrm>
            <a:off x="6172200" y="1825625"/>
            <a:ext cx="5181600" cy="4351338"/>
          </a:xfrm>
        </p:spPr>
        <p:txBody>
          <a:bodyPr/>
          <a:lstStyle/>
          <a:p>
            <a:r>
              <a:rPr lang="nl-NL"/>
              <a:t>Tekststijl van het model bewerken
Tweede niveau
Derde niveau
Vierde niveau
Vijfde niveau</a:t>
            </a:r>
          </a:p>
        </p:txBody>
      </p:sp>
      <p:sp>
        <p:nvSpPr>
          <p:cNvPr id="5" name="Tijdelijke aanduiding voor datum 4">
            <a:extLst>
              <a:ext uri="{FF2B5EF4-FFF2-40B4-BE49-F238E27FC236}">
                <a16:creationId xmlns:a16="http://schemas.microsoft.com/office/drawing/2014/main" id="{7F0B94D7-BC1D-BD47-8143-AAA61E9CB630}"/>
              </a:ext>
            </a:extLst>
          </p:cNvPr>
          <p:cNvSpPr>
            <a:spLocks noGrp="1"/>
          </p:cNvSpPr>
          <p:nvPr>
            <p:ph type="dt" sz="half" idx="10"/>
          </p:nvPr>
        </p:nvSpPr>
        <p:spPr/>
        <p:txBody>
          <a:bodyPr/>
          <a:lstStyle/>
          <a:p>
            <a:fld id="{46F9F2AA-8805-9246-BBE7-5B816A4FE698}" type="datetimeFigureOut">
              <a:rPr lang="nl-NL" smtClean="0"/>
              <a:t>11-9-2023</a:t>
            </a:fld>
            <a:endParaRPr lang="nl-NL"/>
          </a:p>
        </p:txBody>
      </p:sp>
      <p:sp>
        <p:nvSpPr>
          <p:cNvPr id="6" name="Tijdelijke aanduiding voor voettekst 5">
            <a:extLst>
              <a:ext uri="{FF2B5EF4-FFF2-40B4-BE49-F238E27FC236}">
                <a16:creationId xmlns:a16="http://schemas.microsoft.com/office/drawing/2014/main" id="{80A2FB18-BD13-6641-846D-C9191DD99F4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4E131D8-7AD4-1846-A55D-3F34E9E57E02}"/>
              </a:ext>
            </a:extLst>
          </p:cNvPr>
          <p:cNvSpPr>
            <a:spLocks noGrp="1"/>
          </p:cNvSpPr>
          <p:nvPr>
            <p:ph type="sldNum" sz="quarter" idx="12"/>
          </p:nvPr>
        </p:nvSpPr>
        <p:spPr/>
        <p:txBody>
          <a:bodyPr/>
          <a:lstStyle/>
          <a:p>
            <a:fld id="{34BED82F-AF7F-004A-A016-2CEE7A19ADED}" type="slidenum">
              <a:rPr lang="nl-NL" smtClean="0"/>
              <a:t>‹nr.›</a:t>
            </a:fld>
            <a:endParaRPr lang="nl-NL"/>
          </a:p>
        </p:txBody>
      </p:sp>
    </p:spTree>
    <p:extLst>
      <p:ext uri="{BB962C8B-B14F-4D97-AF65-F5344CB8AC3E}">
        <p14:creationId xmlns:p14="http://schemas.microsoft.com/office/powerpoint/2010/main" val="223324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8D8487-45BA-6649-A303-169AC3D8DFBB}"/>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0C42C41-E542-0142-A463-411C498801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nl-NL"/>
              <a:t>Tekststijl van het model bewerken
Tweede niveau
Derde niveau
Vierde niveau
Vijfde niveau</a:t>
            </a:r>
          </a:p>
        </p:txBody>
      </p:sp>
      <p:sp>
        <p:nvSpPr>
          <p:cNvPr id="4" name="Tijdelijke aanduiding voor inhoud 3">
            <a:extLst>
              <a:ext uri="{FF2B5EF4-FFF2-40B4-BE49-F238E27FC236}">
                <a16:creationId xmlns:a16="http://schemas.microsoft.com/office/drawing/2014/main" id="{D4E05222-6EC0-0B4F-BF2B-FA09CC48841D}"/>
              </a:ext>
            </a:extLst>
          </p:cNvPr>
          <p:cNvSpPr>
            <a:spLocks noGrp="1"/>
          </p:cNvSpPr>
          <p:nvPr>
            <p:ph sz="half" idx="2"/>
          </p:nvPr>
        </p:nvSpPr>
        <p:spPr>
          <a:xfrm>
            <a:off x="839788" y="2505075"/>
            <a:ext cx="5157787" cy="3684588"/>
          </a:xfrm>
        </p:spPr>
        <p:txBody>
          <a:bodyPr/>
          <a:lstStyle/>
          <a:p>
            <a:r>
              <a:rPr lang="nl-NL"/>
              <a:t>Tekststijl van het model bewerken
Tweede niveau
Derde niveau
Vierde niveau
Vijfde niveau</a:t>
            </a:r>
          </a:p>
        </p:txBody>
      </p:sp>
      <p:sp>
        <p:nvSpPr>
          <p:cNvPr id="5" name="Tijdelijke aanduiding voor tekst 4">
            <a:extLst>
              <a:ext uri="{FF2B5EF4-FFF2-40B4-BE49-F238E27FC236}">
                <a16:creationId xmlns:a16="http://schemas.microsoft.com/office/drawing/2014/main" id="{B164FC96-531F-F04C-B7F0-AC9C5ADE28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nl-NL"/>
              <a:t>Tekststijl van het model bewerken
Tweede niveau
Derde niveau
Vierde niveau
Vijfde niveau</a:t>
            </a:r>
          </a:p>
        </p:txBody>
      </p:sp>
      <p:sp>
        <p:nvSpPr>
          <p:cNvPr id="6" name="Tijdelijke aanduiding voor inhoud 5">
            <a:extLst>
              <a:ext uri="{FF2B5EF4-FFF2-40B4-BE49-F238E27FC236}">
                <a16:creationId xmlns:a16="http://schemas.microsoft.com/office/drawing/2014/main" id="{325B8431-4C13-2B48-8E1B-B2F6F85E3E18}"/>
              </a:ext>
            </a:extLst>
          </p:cNvPr>
          <p:cNvSpPr>
            <a:spLocks noGrp="1"/>
          </p:cNvSpPr>
          <p:nvPr>
            <p:ph sz="quarter" idx="4"/>
          </p:nvPr>
        </p:nvSpPr>
        <p:spPr>
          <a:xfrm>
            <a:off x="6172200" y="2505075"/>
            <a:ext cx="5183188" cy="3684588"/>
          </a:xfrm>
        </p:spPr>
        <p:txBody>
          <a:bodyPr/>
          <a:lstStyle/>
          <a:p>
            <a:r>
              <a:rPr lang="nl-NL"/>
              <a:t>Tekststijl van het model bewerken
Tweede niveau
Derde niveau
Vierde niveau
Vijfde niveau</a:t>
            </a:r>
          </a:p>
        </p:txBody>
      </p:sp>
      <p:sp>
        <p:nvSpPr>
          <p:cNvPr id="7" name="Tijdelijke aanduiding voor datum 6">
            <a:extLst>
              <a:ext uri="{FF2B5EF4-FFF2-40B4-BE49-F238E27FC236}">
                <a16:creationId xmlns:a16="http://schemas.microsoft.com/office/drawing/2014/main" id="{73C9A06B-919F-F549-8935-2AA1225A86C7}"/>
              </a:ext>
            </a:extLst>
          </p:cNvPr>
          <p:cNvSpPr>
            <a:spLocks noGrp="1"/>
          </p:cNvSpPr>
          <p:nvPr>
            <p:ph type="dt" sz="half" idx="10"/>
          </p:nvPr>
        </p:nvSpPr>
        <p:spPr/>
        <p:txBody>
          <a:bodyPr/>
          <a:lstStyle/>
          <a:p>
            <a:fld id="{46F9F2AA-8805-9246-BBE7-5B816A4FE698}" type="datetimeFigureOut">
              <a:rPr lang="nl-NL" smtClean="0"/>
              <a:t>11-9-2023</a:t>
            </a:fld>
            <a:endParaRPr lang="nl-NL"/>
          </a:p>
        </p:txBody>
      </p:sp>
      <p:sp>
        <p:nvSpPr>
          <p:cNvPr id="8" name="Tijdelijke aanduiding voor voettekst 7">
            <a:extLst>
              <a:ext uri="{FF2B5EF4-FFF2-40B4-BE49-F238E27FC236}">
                <a16:creationId xmlns:a16="http://schemas.microsoft.com/office/drawing/2014/main" id="{58635401-BD30-2D4B-A72D-2DBABE2E9A5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C599D9B-A685-6F4D-B890-974607E00E24}"/>
              </a:ext>
            </a:extLst>
          </p:cNvPr>
          <p:cNvSpPr>
            <a:spLocks noGrp="1"/>
          </p:cNvSpPr>
          <p:nvPr>
            <p:ph type="sldNum" sz="quarter" idx="12"/>
          </p:nvPr>
        </p:nvSpPr>
        <p:spPr/>
        <p:txBody>
          <a:bodyPr/>
          <a:lstStyle/>
          <a:p>
            <a:fld id="{34BED82F-AF7F-004A-A016-2CEE7A19ADED}" type="slidenum">
              <a:rPr lang="nl-NL" smtClean="0"/>
              <a:t>‹nr.›</a:t>
            </a:fld>
            <a:endParaRPr lang="nl-NL"/>
          </a:p>
        </p:txBody>
      </p:sp>
    </p:spTree>
    <p:extLst>
      <p:ext uri="{BB962C8B-B14F-4D97-AF65-F5344CB8AC3E}">
        <p14:creationId xmlns:p14="http://schemas.microsoft.com/office/powerpoint/2010/main" val="2861460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97255B-73A0-A24D-AB31-96D130779D1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F77EE52-E8D0-1B47-9365-F46D6FCBA865}"/>
              </a:ext>
            </a:extLst>
          </p:cNvPr>
          <p:cNvSpPr>
            <a:spLocks noGrp="1"/>
          </p:cNvSpPr>
          <p:nvPr>
            <p:ph type="dt" sz="half" idx="10"/>
          </p:nvPr>
        </p:nvSpPr>
        <p:spPr/>
        <p:txBody>
          <a:bodyPr/>
          <a:lstStyle/>
          <a:p>
            <a:fld id="{46F9F2AA-8805-9246-BBE7-5B816A4FE698}" type="datetimeFigureOut">
              <a:rPr lang="nl-NL" smtClean="0"/>
              <a:t>11-9-2023</a:t>
            </a:fld>
            <a:endParaRPr lang="nl-NL"/>
          </a:p>
        </p:txBody>
      </p:sp>
      <p:sp>
        <p:nvSpPr>
          <p:cNvPr id="4" name="Tijdelijke aanduiding voor voettekst 3">
            <a:extLst>
              <a:ext uri="{FF2B5EF4-FFF2-40B4-BE49-F238E27FC236}">
                <a16:creationId xmlns:a16="http://schemas.microsoft.com/office/drawing/2014/main" id="{EC12A61D-6EBE-524E-B41B-11549B3B390F}"/>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6B6B9D3-0A47-0544-9AE5-2981D496668B}"/>
              </a:ext>
            </a:extLst>
          </p:cNvPr>
          <p:cNvSpPr>
            <a:spLocks noGrp="1"/>
          </p:cNvSpPr>
          <p:nvPr>
            <p:ph type="sldNum" sz="quarter" idx="12"/>
          </p:nvPr>
        </p:nvSpPr>
        <p:spPr/>
        <p:txBody>
          <a:bodyPr/>
          <a:lstStyle/>
          <a:p>
            <a:fld id="{34BED82F-AF7F-004A-A016-2CEE7A19ADED}" type="slidenum">
              <a:rPr lang="nl-NL" smtClean="0"/>
              <a:t>‹nr.›</a:t>
            </a:fld>
            <a:endParaRPr lang="nl-NL"/>
          </a:p>
        </p:txBody>
      </p:sp>
    </p:spTree>
    <p:extLst>
      <p:ext uri="{BB962C8B-B14F-4D97-AF65-F5344CB8AC3E}">
        <p14:creationId xmlns:p14="http://schemas.microsoft.com/office/powerpoint/2010/main" val="1719772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9006DE80-4A31-E641-BB17-9CFCC14EE5B2}"/>
              </a:ext>
            </a:extLst>
          </p:cNvPr>
          <p:cNvSpPr>
            <a:spLocks noGrp="1"/>
          </p:cNvSpPr>
          <p:nvPr>
            <p:ph type="dt" sz="half" idx="10"/>
          </p:nvPr>
        </p:nvSpPr>
        <p:spPr/>
        <p:txBody>
          <a:bodyPr/>
          <a:lstStyle/>
          <a:p>
            <a:fld id="{46F9F2AA-8805-9246-BBE7-5B816A4FE698}" type="datetimeFigureOut">
              <a:rPr lang="nl-NL" smtClean="0"/>
              <a:t>11-9-2023</a:t>
            </a:fld>
            <a:endParaRPr lang="nl-NL"/>
          </a:p>
        </p:txBody>
      </p:sp>
      <p:sp>
        <p:nvSpPr>
          <p:cNvPr id="3" name="Tijdelijke aanduiding voor voettekst 2">
            <a:extLst>
              <a:ext uri="{FF2B5EF4-FFF2-40B4-BE49-F238E27FC236}">
                <a16:creationId xmlns:a16="http://schemas.microsoft.com/office/drawing/2014/main" id="{1F513538-0946-5E42-A810-949A402DF43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F338EE6-51D8-0B4B-A9D8-7EAF2B60D3C8}"/>
              </a:ext>
            </a:extLst>
          </p:cNvPr>
          <p:cNvSpPr>
            <a:spLocks noGrp="1"/>
          </p:cNvSpPr>
          <p:nvPr>
            <p:ph type="sldNum" sz="quarter" idx="12"/>
          </p:nvPr>
        </p:nvSpPr>
        <p:spPr/>
        <p:txBody>
          <a:bodyPr/>
          <a:lstStyle/>
          <a:p>
            <a:fld id="{34BED82F-AF7F-004A-A016-2CEE7A19ADED}" type="slidenum">
              <a:rPr lang="nl-NL" smtClean="0"/>
              <a:t>‹nr.›</a:t>
            </a:fld>
            <a:endParaRPr lang="nl-NL"/>
          </a:p>
        </p:txBody>
      </p:sp>
    </p:spTree>
    <p:extLst>
      <p:ext uri="{BB962C8B-B14F-4D97-AF65-F5344CB8AC3E}">
        <p14:creationId xmlns:p14="http://schemas.microsoft.com/office/powerpoint/2010/main" val="211385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A3D2FA-AF43-F74B-9374-57CF1EF103F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C9D5E9E-0D02-2947-9C67-0C9EC61B56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nl-NL"/>
              <a:t>Tekststijl van het model bewerken
Tweede niveau
Derde niveau
Vierde niveau
Vijfde niveau</a:t>
            </a:r>
          </a:p>
        </p:txBody>
      </p:sp>
      <p:sp>
        <p:nvSpPr>
          <p:cNvPr id="4" name="Tijdelijke aanduiding voor tekst 3">
            <a:extLst>
              <a:ext uri="{FF2B5EF4-FFF2-40B4-BE49-F238E27FC236}">
                <a16:creationId xmlns:a16="http://schemas.microsoft.com/office/drawing/2014/main" id="{16DD0DA5-367D-4C4C-8BC5-5BED5641A4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nl-NL"/>
              <a:t>Tekststijl van het model bewerken
Tweede niveau
Derde niveau
Vierde niveau
Vijfde niveau</a:t>
            </a:r>
          </a:p>
        </p:txBody>
      </p:sp>
      <p:sp>
        <p:nvSpPr>
          <p:cNvPr id="5" name="Tijdelijke aanduiding voor datum 4">
            <a:extLst>
              <a:ext uri="{FF2B5EF4-FFF2-40B4-BE49-F238E27FC236}">
                <a16:creationId xmlns:a16="http://schemas.microsoft.com/office/drawing/2014/main" id="{7C45E5F4-75B8-EE48-852F-47F159313F2E}"/>
              </a:ext>
            </a:extLst>
          </p:cNvPr>
          <p:cNvSpPr>
            <a:spLocks noGrp="1"/>
          </p:cNvSpPr>
          <p:nvPr>
            <p:ph type="dt" sz="half" idx="10"/>
          </p:nvPr>
        </p:nvSpPr>
        <p:spPr/>
        <p:txBody>
          <a:bodyPr/>
          <a:lstStyle/>
          <a:p>
            <a:fld id="{46F9F2AA-8805-9246-BBE7-5B816A4FE698}" type="datetimeFigureOut">
              <a:rPr lang="nl-NL" smtClean="0"/>
              <a:t>11-9-2023</a:t>
            </a:fld>
            <a:endParaRPr lang="nl-NL"/>
          </a:p>
        </p:txBody>
      </p:sp>
      <p:sp>
        <p:nvSpPr>
          <p:cNvPr id="6" name="Tijdelijke aanduiding voor voettekst 5">
            <a:extLst>
              <a:ext uri="{FF2B5EF4-FFF2-40B4-BE49-F238E27FC236}">
                <a16:creationId xmlns:a16="http://schemas.microsoft.com/office/drawing/2014/main" id="{79E0BDC6-F846-7B43-92BF-595D9591409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3DCB537-FEFC-5245-9A28-A27E900CBAFD}"/>
              </a:ext>
            </a:extLst>
          </p:cNvPr>
          <p:cNvSpPr>
            <a:spLocks noGrp="1"/>
          </p:cNvSpPr>
          <p:nvPr>
            <p:ph type="sldNum" sz="quarter" idx="12"/>
          </p:nvPr>
        </p:nvSpPr>
        <p:spPr/>
        <p:txBody>
          <a:bodyPr/>
          <a:lstStyle/>
          <a:p>
            <a:fld id="{34BED82F-AF7F-004A-A016-2CEE7A19ADED}" type="slidenum">
              <a:rPr lang="nl-NL" smtClean="0"/>
              <a:t>‹nr.›</a:t>
            </a:fld>
            <a:endParaRPr lang="nl-NL"/>
          </a:p>
        </p:txBody>
      </p:sp>
    </p:spTree>
    <p:extLst>
      <p:ext uri="{BB962C8B-B14F-4D97-AF65-F5344CB8AC3E}">
        <p14:creationId xmlns:p14="http://schemas.microsoft.com/office/powerpoint/2010/main" val="815333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F973F9-F6CA-424F-9877-3F73E5A59CE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0DF29E7-7A96-8B49-97F0-97B33F6574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C564292-2208-1E46-A247-BF9B2DBC32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nl-NL"/>
              <a:t>Tekststijl van het model bewerken
Tweede niveau
Derde niveau
Vierde niveau
Vijfde niveau</a:t>
            </a:r>
          </a:p>
        </p:txBody>
      </p:sp>
      <p:sp>
        <p:nvSpPr>
          <p:cNvPr id="5" name="Tijdelijke aanduiding voor datum 4">
            <a:extLst>
              <a:ext uri="{FF2B5EF4-FFF2-40B4-BE49-F238E27FC236}">
                <a16:creationId xmlns:a16="http://schemas.microsoft.com/office/drawing/2014/main" id="{FD23BDC8-4AC3-9B48-9700-F6F8B67DDEF7}"/>
              </a:ext>
            </a:extLst>
          </p:cNvPr>
          <p:cNvSpPr>
            <a:spLocks noGrp="1"/>
          </p:cNvSpPr>
          <p:nvPr>
            <p:ph type="dt" sz="half" idx="10"/>
          </p:nvPr>
        </p:nvSpPr>
        <p:spPr/>
        <p:txBody>
          <a:bodyPr/>
          <a:lstStyle/>
          <a:p>
            <a:fld id="{46F9F2AA-8805-9246-BBE7-5B816A4FE698}" type="datetimeFigureOut">
              <a:rPr lang="nl-NL" smtClean="0"/>
              <a:t>11-9-2023</a:t>
            </a:fld>
            <a:endParaRPr lang="nl-NL"/>
          </a:p>
        </p:txBody>
      </p:sp>
      <p:sp>
        <p:nvSpPr>
          <p:cNvPr id="6" name="Tijdelijke aanduiding voor voettekst 5">
            <a:extLst>
              <a:ext uri="{FF2B5EF4-FFF2-40B4-BE49-F238E27FC236}">
                <a16:creationId xmlns:a16="http://schemas.microsoft.com/office/drawing/2014/main" id="{5C1E515B-1341-F145-9157-2692A175145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9BEA8EF-6BEC-3E46-B5A5-3869EF11BE49}"/>
              </a:ext>
            </a:extLst>
          </p:cNvPr>
          <p:cNvSpPr>
            <a:spLocks noGrp="1"/>
          </p:cNvSpPr>
          <p:nvPr>
            <p:ph type="sldNum" sz="quarter" idx="12"/>
          </p:nvPr>
        </p:nvSpPr>
        <p:spPr/>
        <p:txBody>
          <a:bodyPr/>
          <a:lstStyle/>
          <a:p>
            <a:fld id="{34BED82F-AF7F-004A-A016-2CEE7A19ADED}" type="slidenum">
              <a:rPr lang="nl-NL" smtClean="0"/>
              <a:t>‹nr.›</a:t>
            </a:fld>
            <a:endParaRPr lang="nl-NL"/>
          </a:p>
        </p:txBody>
      </p:sp>
    </p:spTree>
    <p:extLst>
      <p:ext uri="{BB962C8B-B14F-4D97-AF65-F5344CB8AC3E}">
        <p14:creationId xmlns:p14="http://schemas.microsoft.com/office/powerpoint/2010/main" val="1194926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3D859FF-E85A-8241-A8E7-06CAF4875D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30BE5F0-5D72-E845-A77A-99DD8488A6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nl-NL"/>
              <a:t>Tekststijl van het model bewerken
Tweede niveau
Derde niveau
Vierde niveau
Vijfde niveau</a:t>
            </a:r>
          </a:p>
        </p:txBody>
      </p:sp>
      <p:sp>
        <p:nvSpPr>
          <p:cNvPr id="4" name="Tijdelijke aanduiding voor datum 3">
            <a:extLst>
              <a:ext uri="{FF2B5EF4-FFF2-40B4-BE49-F238E27FC236}">
                <a16:creationId xmlns:a16="http://schemas.microsoft.com/office/drawing/2014/main" id="{09115452-E8D2-3442-9BDD-ECC89B91A5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F9F2AA-8805-9246-BBE7-5B816A4FE698}" type="datetimeFigureOut">
              <a:rPr lang="nl-NL" smtClean="0"/>
              <a:t>11-9-2023</a:t>
            </a:fld>
            <a:endParaRPr lang="nl-NL"/>
          </a:p>
        </p:txBody>
      </p:sp>
      <p:sp>
        <p:nvSpPr>
          <p:cNvPr id="5" name="Tijdelijke aanduiding voor voettekst 4">
            <a:extLst>
              <a:ext uri="{FF2B5EF4-FFF2-40B4-BE49-F238E27FC236}">
                <a16:creationId xmlns:a16="http://schemas.microsoft.com/office/drawing/2014/main" id="{077167BF-92A7-B746-B635-DD8CF6AEED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8288BA16-A774-D347-A408-C064AB0648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ED82F-AF7F-004A-A016-2CEE7A19ADED}" type="slidenum">
              <a:rPr lang="nl-NL" smtClean="0"/>
              <a:t>‹nr.›</a:t>
            </a:fld>
            <a:endParaRPr lang="nl-NL"/>
          </a:p>
        </p:txBody>
      </p:sp>
    </p:spTree>
    <p:extLst>
      <p:ext uri="{BB962C8B-B14F-4D97-AF65-F5344CB8AC3E}">
        <p14:creationId xmlns:p14="http://schemas.microsoft.com/office/powerpoint/2010/main" val="119122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datum 17">
            <a:extLst>
              <a:ext uri="{FF2B5EF4-FFF2-40B4-BE49-F238E27FC236}">
                <a16:creationId xmlns:a16="http://schemas.microsoft.com/office/drawing/2014/main" id="{693F748D-5381-4700-82C8-42C2C9B376A6}"/>
              </a:ext>
            </a:extLst>
          </p:cNvPr>
          <p:cNvSpPr>
            <a:spLocks noGrp="1"/>
          </p:cNvSpPr>
          <p:nvPr>
            <p:ph type="dt" sz="half" idx="10"/>
          </p:nvPr>
        </p:nvSpPr>
        <p:spPr>
          <a:xfrm>
            <a:off x="6095999" y="7020000"/>
            <a:ext cx="1620000" cy="216000"/>
          </a:xfrm>
        </p:spPr>
        <p:txBody>
          <a:bodyPr/>
          <a:lstStyle/>
          <a:p>
            <a:fld id="{80048076-C42D-4B41-87C1-94220EA5AF98}" type="datetime1">
              <a:rPr lang="nl-NL" smtClean="0"/>
              <a:pPr/>
              <a:t>11-9-2023</a:t>
            </a:fld>
            <a:endParaRPr lang="nl-NL" dirty="0"/>
          </a:p>
        </p:txBody>
      </p:sp>
      <p:sp>
        <p:nvSpPr>
          <p:cNvPr id="7" name="Titel 1">
            <a:extLst>
              <a:ext uri="{FF2B5EF4-FFF2-40B4-BE49-F238E27FC236}">
                <a16:creationId xmlns:a16="http://schemas.microsoft.com/office/drawing/2014/main" id="{FC95530A-083F-7143-AF0C-BEEF4758F7B8}"/>
              </a:ext>
            </a:extLst>
          </p:cNvPr>
          <p:cNvSpPr txBox="1">
            <a:spLocks/>
          </p:cNvSpPr>
          <p:nvPr/>
        </p:nvSpPr>
        <p:spPr>
          <a:xfrm>
            <a:off x="1320800" y="2557500"/>
            <a:ext cx="9144000"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l-NL" b="1" dirty="0">
                <a:latin typeface="Arial" panose="020B0604020202020204" pitchFamily="34" charset="0"/>
                <a:cs typeface="Arial" panose="020B0604020202020204" pitchFamily="34" charset="0"/>
              </a:rPr>
              <a:t>De Leefbare Stad</a:t>
            </a:r>
          </a:p>
          <a:p>
            <a:pPr algn="ctr"/>
            <a:r>
              <a:rPr lang="nl-NL" sz="3000" b="1" dirty="0"/>
              <a:t>Onderzoeksmethoden</a:t>
            </a:r>
          </a:p>
          <a:p>
            <a:endParaRPr lang="nl-NL" dirty="0"/>
          </a:p>
        </p:txBody>
      </p:sp>
      <p:sp>
        <p:nvSpPr>
          <p:cNvPr id="9" name="Ondertitel 2">
            <a:extLst>
              <a:ext uri="{FF2B5EF4-FFF2-40B4-BE49-F238E27FC236}">
                <a16:creationId xmlns:a16="http://schemas.microsoft.com/office/drawing/2014/main" id="{AFDDA8E0-A617-E344-9628-5E5534390B2F}"/>
              </a:ext>
            </a:extLst>
          </p:cNvPr>
          <p:cNvSpPr txBox="1">
            <a:spLocks/>
          </p:cNvSpPr>
          <p:nvPr/>
        </p:nvSpPr>
        <p:spPr>
          <a:xfrm>
            <a:off x="1524000" y="3602038"/>
            <a:ext cx="9144000" cy="1655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nl-NL" dirty="0"/>
          </a:p>
        </p:txBody>
      </p:sp>
    </p:spTree>
    <p:extLst>
      <p:ext uri="{BB962C8B-B14F-4D97-AF65-F5344CB8AC3E}">
        <p14:creationId xmlns:p14="http://schemas.microsoft.com/office/powerpoint/2010/main" val="3269964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datum 17">
            <a:extLst>
              <a:ext uri="{FF2B5EF4-FFF2-40B4-BE49-F238E27FC236}">
                <a16:creationId xmlns:a16="http://schemas.microsoft.com/office/drawing/2014/main" id="{693F748D-5381-4700-82C8-42C2C9B376A6}"/>
              </a:ext>
            </a:extLst>
          </p:cNvPr>
          <p:cNvSpPr>
            <a:spLocks noGrp="1"/>
          </p:cNvSpPr>
          <p:nvPr>
            <p:ph type="dt" sz="half" idx="10"/>
          </p:nvPr>
        </p:nvSpPr>
        <p:spPr>
          <a:xfrm>
            <a:off x="6095999" y="7020000"/>
            <a:ext cx="1620000" cy="216000"/>
          </a:xfrm>
        </p:spPr>
        <p:txBody>
          <a:bodyPr/>
          <a:lstStyle/>
          <a:p>
            <a:fld id="{80048076-C42D-4B41-87C1-94220EA5AF98}" type="datetime1">
              <a:rPr lang="nl-NL" smtClean="0"/>
              <a:pPr/>
              <a:t>11-9-2023</a:t>
            </a:fld>
            <a:endParaRPr lang="nl-NL" dirty="0"/>
          </a:p>
        </p:txBody>
      </p:sp>
      <p:sp>
        <p:nvSpPr>
          <p:cNvPr id="7" name="Titel 1">
            <a:extLst>
              <a:ext uri="{FF2B5EF4-FFF2-40B4-BE49-F238E27FC236}">
                <a16:creationId xmlns:a16="http://schemas.microsoft.com/office/drawing/2014/main" id="{559CF65B-0161-6E4F-B972-EC25D926FD9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latin typeface="Arial" panose="020B0604020202020204" pitchFamily="34" charset="0"/>
                <a:cs typeface="Arial" panose="020B0604020202020204" pitchFamily="34" charset="0"/>
              </a:rPr>
              <a:t>Enquête</a:t>
            </a:r>
            <a:r>
              <a:rPr lang="nl-NL" dirty="0"/>
              <a:t> </a:t>
            </a:r>
            <a:endParaRPr lang="nl-NL" sz="1300" dirty="0"/>
          </a:p>
        </p:txBody>
      </p:sp>
      <p:sp>
        <p:nvSpPr>
          <p:cNvPr id="5" name="Tijdelijke aanduiding voor inhoud 2">
            <a:extLst>
              <a:ext uri="{FF2B5EF4-FFF2-40B4-BE49-F238E27FC236}">
                <a16:creationId xmlns:a16="http://schemas.microsoft.com/office/drawing/2014/main" id="{C2F4B768-1B6F-9041-B252-23A2C1861D7E}"/>
              </a:ext>
            </a:extLst>
          </p:cNvPr>
          <p:cNvSpPr txBox="1">
            <a:spLocks/>
          </p:cNvSpPr>
          <p:nvPr/>
        </p:nvSpPr>
        <p:spPr>
          <a:xfrm>
            <a:off x="838200" y="1790700"/>
            <a:ext cx="10515600" cy="46783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nl-NL" b="1"/>
              <a:t>Wees beknopt.</a:t>
            </a:r>
            <a:r>
              <a:rPr lang="nl-NL"/>
              <a:t> Lange enquêtes worden minder snel ingevuld.</a:t>
            </a:r>
          </a:p>
          <a:p>
            <a:pPr marL="514350" indent="-514350">
              <a:buFont typeface="+mj-lt"/>
              <a:buAutoNum type="arabicPeriod"/>
            </a:pPr>
            <a:r>
              <a:rPr lang="nl-NL" b="1"/>
              <a:t>Bouw het op. </a:t>
            </a:r>
            <a:r>
              <a:rPr lang="nl-NL"/>
              <a:t>Je eerste vraag is vaak de belangrijkste. Als je aan het begin al persoonlijke of gevoelige vragen stelt, kan dat afschrikken. Bewaar deze vragen tot het laatst (als ze echt nodig zijn).</a:t>
            </a:r>
          </a:p>
          <a:p>
            <a:pPr marL="514350" indent="-514350">
              <a:buFont typeface="+mj-lt"/>
              <a:buAutoNum type="arabicPeriod"/>
            </a:pPr>
            <a:r>
              <a:rPr lang="nl-NL" b="1"/>
              <a:t>Houd het specifiek.</a:t>
            </a:r>
            <a:r>
              <a:rPr lang="nl-NL"/>
              <a:t> Stel per enquêtevraag ook maar één vraag. Vage, algemene vragen die uit meerdere gedeelten bestaan of op verschillende manieren geïnterpreteerd kunnen worden, zijn verwarrend.</a:t>
            </a:r>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348697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datum 17">
            <a:extLst>
              <a:ext uri="{FF2B5EF4-FFF2-40B4-BE49-F238E27FC236}">
                <a16:creationId xmlns:a16="http://schemas.microsoft.com/office/drawing/2014/main" id="{693F748D-5381-4700-82C8-42C2C9B376A6}"/>
              </a:ext>
            </a:extLst>
          </p:cNvPr>
          <p:cNvSpPr>
            <a:spLocks noGrp="1"/>
          </p:cNvSpPr>
          <p:nvPr>
            <p:ph type="dt" sz="half" idx="10"/>
          </p:nvPr>
        </p:nvSpPr>
        <p:spPr>
          <a:xfrm>
            <a:off x="6095999" y="7020000"/>
            <a:ext cx="1620000" cy="216000"/>
          </a:xfrm>
        </p:spPr>
        <p:txBody>
          <a:bodyPr/>
          <a:lstStyle/>
          <a:p>
            <a:fld id="{80048076-C42D-4B41-87C1-94220EA5AF98}" type="datetime1">
              <a:rPr lang="nl-NL" smtClean="0"/>
              <a:pPr/>
              <a:t>11-9-2023</a:t>
            </a:fld>
            <a:endParaRPr lang="nl-NL" dirty="0"/>
          </a:p>
        </p:txBody>
      </p:sp>
      <p:sp>
        <p:nvSpPr>
          <p:cNvPr id="7" name="Titel 1">
            <a:extLst>
              <a:ext uri="{FF2B5EF4-FFF2-40B4-BE49-F238E27FC236}">
                <a16:creationId xmlns:a16="http://schemas.microsoft.com/office/drawing/2014/main" id="{559CF65B-0161-6E4F-B972-EC25D926FD9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latin typeface="Arial" panose="020B0604020202020204" pitchFamily="34" charset="0"/>
                <a:cs typeface="Arial" panose="020B0604020202020204" pitchFamily="34" charset="0"/>
              </a:rPr>
              <a:t>Verwerken van </a:t>
            </a:r>
            <a:r>
              <a:rPr lang="nl-NL" i="1" dirty="0">
                <a:latin typeface="Arial" panose="020B0604020202020204" pitchFamily="34" charset="0"/>
                <a:cs typeface="Arial" panose="020B0604020202020204" pitchFamily="34" charset="0"/>
              </a:rPr>
              <a:t>kwalitatieve </a:t>
            </a:r>
            <a:r>
              <a:rPr lang="nl-NL" b="1" dirty="0">
                <a:latin typeface="Arial" panose="020B0604020202020204" pitchFamily="34" charset="0"/>
                <a:cs typeface="Arial" panose="020B0604020202020204" pitchFamily="34" charset="0"/>
              </a:rPr>
              <a:t>onderzoeksresultaten</a:t>
            </a:r>
            <a:endParaRPr lang="nl-NL" sz="1300" b="1" dirty="0">
              <a:latin typeface="Arial" panose="020B0604020202020204" pitchFamily="34" charset="0"/>
              <a:cs typeface="Arial" panose="020B0604020202020204" pitchFamily="34" charset="0"/>
            </a:endParaRPr>
          </a:p>
        </p:txBody>
      </p:sp>
      <p:sp>
        <p:nvSpPr>
          <p:cNvPr id="5" name="Tijdelijke aanduiding voor inhoud 2">
            <a:extLst>
              <a:ext uri="{FF2B5EF4-FFF2-40B4-BE49-F238E27FC236}">
                <a16:creationId xmlns:a16="http://schemas.microsoft.com/office/drawing/2014/main" id="{0863203D-3AC0-FC47-9B29-E5B20014E2B3}"/>
              </a:ext>
            </a:extLst>
          </p:cNvPr>
          <p:cNvSpPr txBox="1">
            <a:spLocks/>
          </p:cNvSpPr>
          <p:nvPr/>
        </p:nvSpPr>
        <p:spPr>
          <a:xfrm>
            <a:off x="838200" y="2034490"/>
            <a:ext cx="10515600" cy="46783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dirty="0"/>
              <a:t>Hoe ga je de antwoorden van respondenten noteren?</a:t>
            </a:r>
          </a:p>
          <a:p>
            <a:pPr marL="0" indent="0">
              <a:buFont typeface="Arial" panose="020B0604020202020204" pitchFamily="34" charset="0"/>
              <a:buNone/>
            </a:pPr>
            <a:r>
              <a:rPr lang="nl-NL" dirty="0"/>
              <a:t>Bijv. </a:t>
            </a:r>
          </a:p>
          <a:p>
            <a:r>
              <a:rPr lang="nl-NL" dirty="0"/>
              <a:t>Neem je het interview op?</a:t>
            </a:r>
          </a:p>
          <a:p>
            <a:r>
              <a:rPr lang="nl-NL" dirty="0"/>
              <a:t>Noteer je de belangrijkste dingen?</a:t>
            </a:r>
          </a:p>
          <a:p>
            <a:r>
              <a:rPr lang="nl-NL" dirty="0"/>
              <a:t>Noteer je letterlijk wat wordt gezegd?</a:t>
            </a:r>
          </a:p>
          <a:p>
            <a:pPr marL="0" indent="0">
              <a:buFont typeface="Arial" panose="020B0604020202020204" pitchFamily="34" charset="0"/>
              <a:buNone/>
            </a:pPr>
            <a:endParaRPr lang="nl-NL" dirty="0"/>
          </a:p>
          <a:p>
            <a:pPr marL="0" indent="0">
              <a:buFont typeface="Arial" panose="020B0604020202020204" pitchFamily="34" charset="0"/>
              <a:buNone/>
            </a:pPr>
            <a:endParaRPr lang="nl-NL" dirty="0"/>
          </a:p>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3614214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datum 17">
            <a:extLst>
              <a:ext uri="{FF2B5EF4-FFF2-40B4-BE49-F238E27FC236}">
                <a16:creationId xmlns:a16="http://schemas.microsoft.com/office/drawing/2014/main" id="{693F748D-5381-4700-82C8-42C2C9B376A6}"/>
              </a:ext>
            </a:extLst>
          </p:cNvPr>
          <p:cNvSpPr>
            <a:spLocks noGrp="1"/>
          </p:cNvSpPr>
          <p:nvPr>
            <p:ph type="dt" sz="half" idx="10"/>
          </p:nvPr>
        </p:nvSpPr>
        <p:spPr>
          <a:xfrm>
            <a:off x="6095999" y="7020000"/>
            <a:ext cx="1620000" cy="216000"/>
          </a:xfrm>
        </p:spPr>
        <p:txBody>
          <a:bodyPr/>
          <a:lstStyle/>
          <a:p>
            <a:fld id="{80048076-C42D-4B41-87C1-94220EA5AF98}" type="datetime1">
              <a:rPr lang="nl-NL" smtClean="0"/>
              <a:pPr/>
              <a:t>11-9-2023</a:t>
            </a:fld>
            <a:endParaRPr lang="nl-NL" dirty="0"/>
          </a:p>
        </p:txBody>
      </p:sp>
      <p:sp>
        <p:nvSpPr>
          <p:cNvPr id="7" name="Titel 1">
            <a:extLst>
              <a:ext uri="{FF2B5EF4-FFF2-40B4-BE49-F238E27FC236}">
                <a16:creationId xmlns:a16="http://schemas.microsoft.com/office/drawing/2014/main" id="{559CF65B-0161-6E4F-B972-EC25D926FD9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latin typeface="Arial" panose="020B0604020202020204" pitchFamily="34" charset="0"/>
                <a:cs typeface="Arial" panose="020B0604020202020204" pitchFamily="34" charset="0"/>
              </a:rPr>
              <a:t>Verwerken van </a:t>
            </a:r>
            <a:r>
              <a:rPr lang="nl-NL" i="1" dirty="0">
                <a:latin typeface="Arial" panose="020B0604020202020204" pitchFamily="34" charset="0"/>
                <a:cs typeface="Arial" panose="020B0604020202020204" pitchFamily="34" charset="0"/>
              </a:rPr>
              <a:t>kwantitatieve</a:t>
            </a:r>
            <a:r>
              <a:rPr lang="nl-NL" b="1" dirty="0">
                <a:latin typeface="Arial" panose="020B0604020202020204" pitchFamily="34" charset="0"/>
                <a:cs typeface="Arial" panose="020B0604020202020204" pitchFamily="34" charset="0"/>
              </a:rPr>
              <a:t> onderzoeksresultaten</a:t>
            </a:r>
            <a:endParaRPr lang="nl-NL" sz="1300" b="1" dirty="0">
              <a:latin typeface="Arial" panose="020B0604020202020204" pitchFamily="34" charset="0"/>
              <a:cs typeface="Arial" panose="020B0604020202020204" pitchFamily="34" charset="0"/>
            </a:endParaRPr>
          </a:p>
        </p:txBody>
      </p:sp>
      <p:sp>
        <p:nvSpPr>
          <p:cNvPr id="5" name="Tijdelijke aanduiding voor inhoud 2">
            <a:extLst>
              <a:ext uri="{FF2B5EF4-FFF2-40B4-BE49-F238E27FC236}">
                <a16:creationId xmlns:a16="http://schemas.microsoft.com/office/drawing/2014/main" id="{BEFD14A4-57D4-3342-A6EA-89F1E5AD25E1}"/>
              </a:ext>
            </a:extLst>
          </p:cNvPr>
          <p:cNvSpPr txBox="1">
            <a:spLocks/>
          </p:cNvSpPr>
          <p:nvPr/>
        </p:nvSpPr>
        <p:spPr>
          <a:xfrm>
            <a:off x="838200" y="1790700"/>
            <a:ext cx="10515600" cy="46783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a:t>Kwantitatieve (telbare) onderzoeksresultaten kun je weergeven in een cijfers, schema’s en grafieken. </a:t>
            </a:r>
          </a:p>
          <a:p>
            <a:pPr marL="0" indent="0">
              <a:buFont typeface="Arial" panose="020B0604020202020204" pitchFamily="34" charset="0"/>
              <a:buNone/>
            </a:pPr>
            <a:r>
              <a:rPr lang="nl-NL"/>
              <a:t>Bijvoorbeeld: </a:t>
            </a:r>
            <a:r>
              <a:rPr lang="nl-NL" i="1"/>
              <a:t>78% van de respondenten is positief over bewegen in de buitenlucht</a:t>
            </a:r>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548419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datum 17">
            <a:extLst>
              <a:ext uri="{FF2B5EF4-FFF2-40B4-BE49-F238E27FC236}">
                <a16:creationId xmlns:a16="http://schemas.microsoft.com/office/drawing/2014/main" id="{693F748D-5381-4700-82C8-42C2C9B376A6}"/>
              </a:ext>
            </a:extLst>
          </p:cNvPr>
          <p:cNvSpPr>
            <a:spLocks noGrp="1"/>
          </p:cNvSpPr>
          <p:nvPr>
            <p:ph type="dt" sz="half" idx="10"/>
          </p:nvPr>
        </p:nvSpPr>
        <p:spPr>
          <a:xfrm>
            <a:off x="6095999" y="7020000"/>
            <a:ext cx="1620000" cy="216000"/>
          </a:xfrm>
        </p:spPr>
        <p:txBody>
          <a:bodyPr/>
          <a:lstStyle/>
          <a:p>
            <a:fld id="{80048076-C42D-4B41-87C1-94220EA5AF98}" type="datetime1">
              <a:rPr lang="nl-NL" smtClean="0"/>
              <a:pPr/>
              <a:t>11-9-2023</a:t>
            </a:fld>
            <a:endParaRPr lang="nl-NL" dirty="0"/>
          </a:p>
        </p:txBody>
      </p:sp>
      <p:sp>
        <p:nvSpPr>
          <p:cNvPr id="7" name="Titel 1">
            <a:extLst>
              <a:ext uri="{FF2B5EF4-FFF2-40B4-BE49-F238E27FC236}">
                <a16:creationId xmlns:a16="http://schemas.microsoft.com/office/drawing/2014/main" id="{559CF65B-0161-6E4F-B972-EC25D926FD9A}"/>
              </a:ext>
            </a:extLst>
          </p:cNvPr>
          <p:cNvSpPr txBox="1">
            <a:spLocks/>
          </p:cNvSpPr>
          <p:nvPr/>
        </p:nvSpPr>
        <p:spPr>
          <a:xfrm>
            <a:off x="1004455" y="260956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t>Workshop interviewen</a:t>
            </a:r>
            <a:endParaRPr lang="nl-NL" sz="1300" b="1" dirty="0"/>
          </a:p>
        </p:txBody>
      </p:sp>
      <p:sp>
        <p:nvSpPr>
          <p:cNvPr id="5" name="Tijdelijke aanduiding voor inhoud 2">
            <a:extLst>
              <a:ext uri="{FF2B5EF4-FFF2-40B4-BE49-F238E27FC236}">
                <a16:creationId xmlns:a16="http://schemas.microsoft.com/office/drawing/2014/main" id="{BEFD14A4-57D4-3342-A6EA-89F1E5AD25E1}"/>
              </a:ext>
            </a:extLst>
          </p:cNvPr>
          <p:cNvSpPr txBox="1">
            <a:spLocks/>
          </p:cNvSpPr>
          <p:nvPr/>
        </p:nvSpPr>
        <p:spPr>
          <a:xfrm>
            <a:off x="838200" y="1790700"/>
            <a:ext cx="10515600" cy="46783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nl-NL" dirty="0"/>
          </a:p>
          <a:p>
            <a:pPr marL="0" indent="0">
              <a:buFont typeface="Arial" panose="020B0604020202020204" pitchFamily="34" charset="0"/>
              <a:buNone/>
            </a:pPr>
            <a:endParaRPr lang="nl-NL" i="1" dirty="0"/>
          </a:p>
          <a:p>
            <a:pPr marL="0" indent="0">
              <a:buFont typeface="Arial" panose="020B0604020202020204" pitchFamily="34" charset="0"/>
              <a:buNone/>
            </a:pPr>
            <a:endParaRPr lang="nl-NL" dirty="0"/>
          </a:p>
          <a:p>
            <a:pPr marL="0" indent="0">
              <a:buFont typeface="Arial" panose="020B0604020202020204" pitchFamily="34" charset="0"/>
              <a:buNone/>
            </a:pPr>
            <a:endParaRPr lang="nl-NL" dirty="0"/>
          </a:p>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3440836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datum 17">
            <a:extLst>
              <a:ext uri="{FF2B5EF4-FFF2-40B4-BE49-F238E27FC236}">
                <a16:creationId xmlns:a16="http://schemas.microsoft.com/office/drawing/2014/main" id="{693F748D-5381-4700-82C8-42C2C9B376A6}"/>
              </a:ext>
            </a:extLst>
          </p:cNvPr>
          <p:cNvSpPr>
            <a:spLocks noGrp="1"/>
          </p:cNvSpPr>
          <p:nvPr>
            <p:ph type="dt" sz="half" idx="10"/>
          </p:nvPr>
        </p:nvSpPr>
        <p:spPr>
          <a:xfrm>
            <a:off x="6095999" y="7020000"/>
            <a:ext cx="1620000" cy="216000"/>
          </a:xfrm>
        </p:spPr>
        <p:txBody>
          <a:bodyPr/>
          <a:lstStyle/>
          <a:p>
            <a:fld id="{80048076-C42D-4B41-87C1-94220EA5AF98}" type="datetime1">
              <a:rPr lang="nl-NL" smtClean="0"/>
              <a:pPr/>
              <a:t>11-9-2023</a:t>
            </a:fld>
            <a:endParaRPr lang="nl-NL" dirty="0"/>
          </a:p>
        </p:txBody>
      </p:sp>
      <p:sp>
        <p:nvSpPr>
          <p:cNvPr id="6" name="Tijdelijke aanduiding voor inhoud 2">
            <a:extLst>
              <a:ext uri="{FF2B5EF4-FFF2-40B4-BE49-F238E27FC236}">
                <a16:creationId xmlns:a16="http://schemas.microsoft.com/office/drawing/2014/main" id="{18E28A71-831B-3843-8311-A7196ED9D3A5}"/>
              </a:ext>
            </a:extLst>
          </p:cNvPr>
          <p:cNvSpPr txBox="1">
            <a:spLocks/>
          </p:cNvSpPr>
          <p:nvPr/>
        </p:nvSpPr>
        <p:spPr>
          <a:xfrm>
            <a:off x="838200" y="1790700"/>
            <a:ext cx="10515600" cy="46783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nl-NL"/>
              <a:t>Leren van mensen </a:t>
            </a:r>
          </a:p>
          <a:p>
            <a:pPr marL="514350" indent="-514350">
              <a:buFont typeface="+mj-lt"/>
              <a:buAutoNum type="arabicPeriod"/>
            </a:pPr>
            <a:r>
              <a:rPr lang="nl-NL"/>
              <a:t>Leren van experts </a:t>
            </a:r>
          </a:p>
          <a:p>
            <a:pPr marL="514350" indent="-514350">
              <a:buFont typeface="+mj-lt"/>
              <a:buAutoNum type="arabicPeriod"/>
            </a:pPr>
            <a:r>
              <a:rPr lang="nl-NL"/>
              <a:t>Jezelf ‘onderdompelen’ in de context </a:t>
            </a:r>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dirty="0"/>
          </a:p>
        </p:txBody>
      </p:sp>
      <p:sp>
        <p:nvSpPr>
          <p:cNvPr id="9" name="Titel 1">
            <a:extLst>
              <a:ext uri="{FF2B5EF4-FFF2-40B4-BE49-F238E27FC236}">
                <a16:creationId xmlns:a16="http://schemas.microsoft.com/office/drawing/2014/main" id="{78AF35DD-9642-2F40-8CA6-CCAA1ED5103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latin typeface="Arial" panose="020B0604020202020204" pitchFamily="34" charset="0"/>
                <a:cs typeface="Arial" panose="020B0604020202020204" pitchFamily="34" charset="0"/>
              </a:rPr>
              <a:t>Onderzoeken door:</a:t>
            </a:r>
            <a:endParaRPr lang="nl-NL" sz="1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2071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datum 17">
            <a:extLst>
              <a:ext uri="{FF2B5EF4-FFF2-40B4-BE49-F238E27FC236}">
                <a16:creationId xmlns:a16="http://schemas.microsoft.com/office/drawing/2014/main" id="{693F748D-5381-4700-82C8-42C2C9B376A6}"/>
              </a:ext>
            </a:extLst>
          </p:cNvPr>
          <p:cNvSpPr>
            <a:spLocks noGrp="1"/>
          </p:cNvSpPr>
          <p:nvPr>
            <p:ph type="dt" sz="half" idx="10"/>
          </p:nvPr>
        </p:nvSpPr>
        <p:spPr>
          <a:xfrm>
            <a:off x="6095999" y="7020000"/>
            <a:ext cx="1620000" cy="216000"/>
          </a:xfrm>
        </p:spPr>
        <p:txBody>
          <a:bodyPr/>
          <a:lstStyle/>
          <a:p>
            <a:fld id="{80048076-C42D-4B41-87C1-94220EA5AF98}" type="datetime1">
              <a:rPr lang="nl-NL" smtClean="0"/>
              <a:pPr/>
              <a:t>11-9-2023</a:t>
            </a:fld>
            <a:endParaRPr lang="nl-NL" dirty="0"/>
          </a:p>
        </p:txBody>
      </p:sp>
      <p:sp>
        <p:nvSpPr>
          <p:cNvPr id="6" name="Tijdelijke aanduiding voor inhoud 2">
            <a:extLst>
              <a:ext uri="{FF2B5EF4-FFF2-40B4-BE49-F238E27FC236}">
                <a16:creationId xmlns:a16="http://schemas.microsoft.com/office/drawing/2014/main" id="{E0CF49A8-400D-DA43-AC13-3C425E51D9CF}"/>
              </a:ext>
            </a:extLst>
          </p:cNvPr>
          <p:cNvSpPr txBox="1">
            <a:spLocks/>
          </p:cNvSpPr>
          <p:nvPr/>
        </p:nvSpPr>
        <p:spPr>
          <a:xfrm>
            <a:off x="838200" y="1790700"/>
            <a:ext cx="10515600" cy="46783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a:t>Wat is je doelgroep? Besteed tijd aan het helder krijgen voor wie jullie de oplossing ontwikkelen. Als je dat eenmaal helder hebt, brainstorm dan over wie er tot deze doelgroep behoren en wie er zijdelings met de doelgroep en de uitdaging te maken hebben. </a:t>
            </a:r>
          </a:p>
          <a:p>
            <a:pPr marL="0" indent="0">
              <a:buFont typeface="Arial" panose="020B0604020202020204" pitchFamily="34" charset="0"/>
              <a:buNone/>
            </a:pPr>
            <a:endParaRPr lang="nl-NL"/>
          </a:p>
          <a:p>
            <a:pPr marL="0" indent="0">
              <a:buFont typeface="Arial" panose="020B0604020202020204" pitchFamily="34" charset="0"/>
              <a:buNone/>
            </a:pPr>
            <a:r>
              <a:rPr lang="nl-NL"/>
              <a:t>Bepaal welke mensen binnen je doelgroep en andere betrokkenen je wilt interviewen? Interview zowel mensen die ‘doorsnee’ ideeën hebben en mensen die ‘extreme’ ideeën hebben, deze mensen bevorderen je creativiteit en innovativiteit. </a:t>
            </a:r>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dirty="0"/>
          </a:p>
        </p:txBody>
      </p:sp>
      <p:sp>
        <p:nvSpPr>
          <p:cNvPr id="7" name="Titel 1">
            <a:extLst>
              <a:ext uri="{FF2B5EF4-FFF2-40B4-BE49-F238E27FC236}">
                <a16:creationId xmlns:a16="http://schemas.microsoft.com/office/drawing/2014/main" id="{559CF65B-0161-6E4F-B972-EC25D926FD9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latin typeface="Arial" panose="020B0604020202020204" pitchFamily="34" charset="0"/>
                <a:cs typeface="Arial" panose="020B0604020202020204" pitchFamily="34" charset="0"/>
              </a:rPr>
              <a:t>1. Leren van mensen</a:t>
            </a:r>
            <a:endParaRPr lang="nl-NL" sz="1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5698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datum 17">
            <a:extLst>
              <a:ext uri="{FF2B5EF4-FFF2-40B4-BE49-F238E27FC236}">
                <a16:creationId xmlns:a16="http://schemas.microsoft.com/office/drawing/2014/main" id="{693F748D-5381-4700-82C8-42C2C9B376A6}"/>
              </a:ext>
            </a:extLst>
          </p:cNvPr>
          <p:cNvSpPr>
            <a:spLocks noGrp="1"/>
          </p:cNvSpPr>
          <p:nvPr>
            <p:ph type="dt" sz="half" idx="10"/>
          </p:nvPr>
        </p:nvSpPr>
        <p:spPr>
          <a:xfrm>
            <a:off x="6095999" y="7020000"/>
            <a:ext cx="1620000" cy="216000"/>
          </a:xfrm>
        </p:spPr>
        <p:txBody>
          <a:bodyPr/>
          <a:lstStyle/>
          <a:p>
            <a:fld id="{80048076-C42D-4B41-87C1-94220EA5AF98}" type="datetime1">
              <a:rPr lang="nl-NL" smtClean="0"/>
              <a:pPr/>
              <a:t>11-9-2023</a:t>
            </a:fld>
            <a:endParaRPr lang="nl-NL" dirty="0"/>
          </a:p>
        </p:txBody>
      </p:sp>
      <p:sp>
        <p:nvSpPr>
          <p:cNvPr id="7" name="Titel 1">
            <a:extLst>
              <a:ext uri="{FF2B5EF4-FFF2-40B4-BE49-F238E27FC236}">
                <a16:creationId xmlns:a16="http://schemas.microsoft.com/office/drawing/2014/main" id="{559CF65B-0161-6E4F-B972-EC25D926FD9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latin typeface="Arial" panose="020B0604020202020204" pitchFamily="34" charset="0"/>
                <a:cs typeface="Arial" panose="020B0604020202020204" pitchFamily="34" charset="0"/>
              </a:rPr>
              <a:t>2. Leren van experts</a:t>
            </a:r>
            <a:endParaRPr lang="nl-NL" sz="1300" b="1" dirty="0">
              <a:latin typeface="Arial" panose="020B0604020202020204" pitchFamily="34" charset="0"/>
              <a:cs typeface="Arial" panose="020B0604020202020204" pitchFamily="34" charset="0"/>
            </a:endParaRPr>
          </a:p>
        </p:txBody>
      </p:sp>
      <p:sp>
        <p:nvSpPr>
          <p:cNvPr id="5" name="Tijdelijke aanduiding voor inhoud 2">
            <a:extLst>
              <a:ext uri="{FF2B5EF4-FFF2-40B4-BE49-F238E27FC236}">
                <a16:creationId xmlns:a16="http://schemas.microsoft.com/office/drawing/2014/main" id="{A7DCDFE9-4B0F-DB40-9125-9AE7DA14068C}"/>
              </a:ext>
            </a:extLst>
          </p:cNvPr>
          <p:cNvSpPr txBox="1">
            <a:spLocks/>
          </p:cNvSpPr>
          <p:nvPr/>
        </p:nvSpPr>
        <p:spPr>
          <a:xfrm>
            <a:off x="838200" y="1790700"/>
            <a:ext cx="10515600" cy="46783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a:t>Experts kunnen info geven over:</a:t>
            </a:r>
          </a:p>
          <a:p>
            <a:r>
              <a:rPr lang="nl-NL"/>
              <a:t>Nieuwe ontwikkelingen</a:t>
            </a:r>
          </a:p>
          <a:p>
            <a:r>
              <a:rPr lang="nl-NL"/>
              <a:t>Successen en mislukkingen in het verleden</a:t>
            </a:r>
          </a:p>
          <a:p>
            <a:pPr marL="0" indent="0">
              <a:buFont typeface="Arial" panose="020B0604020202020204" pitchFamily="34" charset="0"/>
              <a:buNone/>
            </a:pPr>
            <a:r>
              <a:rPr lang="nl-NL"/>
              <a:t>Bereid je voor door te zoeken naar de laatste ontwikkelingen binnen je onderwerp</a:t>
            </a:r>
          </a:p>
          <a:p>
            <a:pPr marL="0" indent="0">
              <a:buFont typeface="Arial" panose="020B0604020202020204" pitchFamily="34" charset="0"/>
              <a:buNone/>
            </a:pPr>
            <a:r>
              <a:rPr lang="nl-NL"/>
              <a:t>Stel weldoordachte vragen maar geef de expert de ruimte om te praten over onverwachte interessante informatie</a:t>
            </a:r>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3942835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datum 17">
            <a:extLst>
              <a:ext uri="{FF2B5EF4-FFF2-40B4-BE49-F238E27FC236}">
                <a16:creationId xmlns:a16="http://schemas.microsoft.com/office/drawing/2014/main" id="{693F748D-5381-4700-82C8-42C2C9B376A6}"/>
              </a:ext>
            </a:extLst>
          </p:cNvPr>
          <p:cNvSpPr>
            <a:spLocks noGrp="1"/>
          </p:cNvSpPr>
          <p:nvPr>
            <p:ph type="dt" sz="half" idx="10"/>
          </p:nvPr>
        </p:nvSpPr>
        <p:spPr>
          <a:xfrm>
            <a:off x="6095999" y="7020000"/>
            <a:ext cx="1620000" cy="216000"/>
          </a:xfrm>
        </p:spPr>
        <p:txBody>
          <a:bodyPr/>
          <a:lstStyle/>
          <a:p>
            <a:fld id="{80048076-C42D-4B41-87C1-94220EA5AF98}" type="datetime1">
              <a:rPr lang="nl-NL" smtClean="0"/>
              <a:pPr/>
              <a:t>11-9-2023</a:t>
            </a:fld>
            <a:endParaRPr lang="nl-NL" dirty="0"/>
          </a:p>
        </p:txBody>
      </p:sp>
      <p:sp>
        <p:nvSpPr>
          <p:cNvPr id="7" name="Titel 1">
            <a:extLst>
              <a:ext uri="{FF2B5EF4-FFF2-40B4-BE49-F238E27FC236}">
                <a16:creationId xmlns:a16="http://schemas.microsoft.com/office/drawing/2014/main" id="{559CF65B-0161-6E4F-B972-EC25D926FD9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latin typeface="Arial" panose="020B0604020202020204" pitchFamily="34" charset="0"/>
                <a:cs typeface="Arial" panose="020B0604020202020204" pitchFamily="34" charset="0"/>
              </a:rPr>
              <a:t>3. Jezelf ‘onderdompelen’ in de context</a:t>
            </a:r>
            <a:endParaRPr lang="nl-NL" sz="1300" b="1" dirty="0">
              <a:latin typeface="Arial" panose="020B0604020202020204" pitchFamily="34" charset="0"/>
              <a:cs typeface="Arial" panose="020B0604020202020204" pitchFamily="34" charset="0"/>
            </a:endParaRPr>
          </a:p>
        </p:txBody>
      </p:sp>
      <p:sp>
        <p:nvSpPr>
          <p:cNvPr id="5" name="Tijdelijke aanduiding voor inhoud 2">
            <a:extLst>
              <a:ext uri="{FF2B5EF4-FFF2-40B4-BE49-F238E27FC236}">
                <a16:creationId xmlns:a16="http://schemas.microsoft.com/office/drawing/2014/main" id="{F5713961-D06E-3244-8206-F6BA9D4990C6}"/>
              </a:ext>
            </a:extLst>
          </p:cNvPr>
          <p:cNvSpPr txBox="1">
            <a:spLocks/>
          </p:cNvSpPr>
          <p:nvPr/>
        </p:nvSpPr>
        <p:spPr>
          <a:xfrm>
            <a:off x="838200" y="1790700"/>
            <a:ext cx="10515600" cy="46783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a:t>Loop mee met de mensen voor wie je ontwerpt en observeer met een ‘open mind’</a:t>
            </a:r>
          </a:p>
          <a:p>
            <a:r>
              <a:rPr lang="nl-NL"/>
              <a:t>Schets de verschillende onderdelen van je ervaring, van begin tot einde (we noemen dit de ‘customer journey’) </a:t>
            </a:r>
          </a:p>
          <a:p>
            <a:r>
              <a:rPr lang="nl-NL"/>
              <a:t>Hoe voelde je je tijdens de verschillende onderdelen van je ervaring? Wat was onverwacht, lastig, makkelijk? </a:t>
            </a:r>
          </a:p>
          <a:p>
            <a:pPr marL="0" indent="0">
              <a:buFont typeface="Arial" panose="020B0604020202020204" pitchFamily="34" charset="0"/>
              <a:buNone/>
            </a:pPr>
            <a:endParaRPr lang="nl-NL"/>
          </a:p>
          <a:p>
            <a:pPr marL="0" indent="0">
              <a:buFont typeface="Arial" panose="020B0604020202020204" pitchFamily="34" charset="0"/>
              <a:buNone/>
            </a:pPr>
            <a:r>
              <a:rPr lang="nl-NL"/>
              <a:t>Direct na je observaties schrijf je de dingen op die je het meest opvielen. Noteer of teken het op zo’n manier dat je de informatie goed kunt delen met je team. </a:t>
            </a:r>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4155641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datum 17">
            <a:extLst>
              <a:ext uri="{FF2B5EF4-FFF2-40B4-BE49-F238E27FC236}">
                <a16:creationId xmlns:a16="http://schemas.microsoft.com/office/drawing/2014/main" id="{693F748D-5381-4700-82C8-42C2C9B376A6}"/>
              </a:ext>
            </a:extLst>
          </p:cNvPr>
          <p:cNvSpPr>
            <a:spLocks noGrp="1"/>
          </p:cNvSpPr>
          <p:nvPr>
            <p:ph type="dt" sz="half" idx="10"/>
          </p:nvPr>
        </p:nvSpPr>
        <p:spPr>
          <a:xfrm>
            <a:off x="6095999" y="7020000"/>
            <a:ext cx="1620000" cy="216000"/>
          </a:xfrm>
        </p:spPr>
        <p:txBody>
          <a:bodyPr/>
          <a:lstStyle/>
          <a:p>
            <a:fld id="{80048076-C42D-4B41-87C1-94220EA5AF98}" type="datetime1">
              <a:rPr lang="nl-NL" smtClean="0"/>
              <a:pPr/>
              <a:t>11-9-2023</a:t>
            </a:fld>
            <a:endParaRPr lang="nl-NL" dirty="0"/>
          </a:p>
        </p:txBody>
      </p:sp>
      <p:sp>
        <p:nvSpPr>
          <p:cNvPr id="7" name="Titel 1">
            <a:extLst>
              <a:ext uri="{FF2B5EF4-FFF2-40B4-BE49-F238E27FC236}">
                <a16:creationId xmlns:a16="http://schemas.microsoft.com/office/drawing/2014/main" id="{559CF65B-0161-6E4F-B972-EC25D926FD9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latin typeface="Arial" panose="020B0604020202020204" pitchFamily="34" charset="0"/>
                <a:cs typeface="Arial" panose="020B0604020202020204" pitchFamily="34" charset="0"/>
              </a:rPr>
              <a:t>Kwantitatief en kwalitatief onderzoek</a:t>
            </a:r>
            <a:endParaRPr lang="nl-NL" sz="1300" b="1" dirty="0">
              <a:latin typeface="Arial" panose="020B0604020202020204" pitchFamily="34" charset="0"/>
              <a:cs typeface="Arial" panose="020B0604020202020204" pitchFamily="34" charset="0"/>
            </a:endParaRPr>
          </a:p>
        </p:txBody>
      </p:sp>
      <p:sp>
        <p:nvSpPr>
          <p:cNvPr id="5" name="Tijdelijke aanduiding voor inhoud 2">
            <a:extLst>
              <a:ext uri="{FF2B5EF4-FFF2-40B4-BE49-F238E27FC236}">
                <a16:creationId xmlns:a16="http://schemas.microsoft.com/office/drawing/2014/main" id="{3FE1A0C0-FA8D-CD4B-BD2C-0E7F33A1173D}"/>
              </a:ext>
            </a:extLst>
          </p:cNvPr>
          <p:cNvSpPr txBox="1">
            <a:spLocks/>
          </p:cNvSpPr>
          <p:nvPr/>
        </p:nvSpPr>
        <p:spPr>
          <a:xfrm>
            <a:off x="838199" y="1690688"/>
            <a:ext cx="10515600" cy="46783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dirty="0"/>
              <a:t>Kwantitatieve onderzoeksresultaten zijn resultaten die je kunt ‘kwantificeren’ (tellen), vaak van een grote groep mensen</a:t>
            </a:r>
          </a:p>
          <a:p>
            <a:pPr>
              <a:buFont typeface="Wingdings" pitchFamily="2" charset="2"/>
              <a:buChar char="Ø"/>
            </a:pPr>
            <a:r>
              <a:rPr lang="nl-NL" dirty="0"/>
              <a:t>Bijv. een enquête met meerkeuzevragen</a:t>
            </a:r>
          </a:p>
          <a:p>
            <a:pPr marL="0" indent="0">
              <a:buFont typeface="Arial" panose="020B0604020202020204" pitchFamily="34" charset="0"/>
              <a:buNone/>
            </a:pPr>
            <a:endParaRPr lang="nl-NL" dirty="0"/>
          </a:p>
          <a:p>
            <a:pPr marL="0" indent="0">
              <a:buFont typeface="Arial" panose="020B0604020202020204" pitchFamily="34" charset="0"/>
              <a:buNone/>
            </a:pPr>
            <a:r>
              <a:rPr lang="nl-NL" dirty="0"/>
              <a:t>Kwalitatieve onderzoeksresultaten geven diepere en rijkere informatie, bijvoorbeeld informatie uit interviews. Het aantal mensen dat participeert in een kwalitatief onderzoek is vaak kleiner.</a:t>
            </a:r>
          </a:p>
          <a:p>
            <a:pPr>
              <a:buFont typeface="Wingdings" pitchFamily="2" charset="2"/>
              <a:buChar char="Ø"/>
            </a:pPr>
            <a:r>
              <a:rPr lang="nl-NL" dirty="0"/>
              <a:t>Bijv. interviews met individuen, groepsgesprek, observatie, case </a:t>
            </a:r>
            <a:r>
              <a:rPr lang="nl-NL" dirty="0" err="1"/>
              <a:t>study</a:t>
            </a:r>
            <a:r>
              <a:rPr lang="nl-NL" dirty="0"/>
              <a:t> e.d.</a:t>
            </a:r>
          </a:p>
          <a:p>
            <a:pPr marL="0" indent="0">
              <a:buFont typeface="Arial" panose="020B0604020202020204" pitchFamily="34" charset="0"/>
              <a:buNone/>
            </a:pPr>
            <a:endParaRPr lang="nl-NL" dirty="0"/>
          </a:p>
          <a:p>
            <a:pPr marL="0" indent="0">
              <a:buFont typeface="Arial" panose="020B0604020202020204" pitchFamily="34" charset="0"/>
              <a:buNone/>
            </a:pPr>
            <a:endParaRPr lang="nl-NL" dirty="0"/>
          </a:p>
          <a:p>
            <a:pPr marL="0" indent="0">
              <a:buFont typeface="Arial" panose="020B0604020202020204" pitchFamily="34" charset="0"/>
              <a:buNone/>
            </a:pPr>
            <a:endParaRPr lang="nl-NL" dirty="0"/>
          </a:p>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3023302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datum 17">
            <a:extLst>
              <a:ext uri="{FF2B5EF4-FFF2-40B4-BE49-F238E27FC236}">
                <a16:creationId xmlns:a16="http://schemas.microsoft.com/office/drawing/2014/main" id="{693F748D-5381-4700-82C8-42C2C9B376A6}"/>
              </a:ext>
            </a:extLst>
          </p:cNvPr>
          <p:cNvSpPr>
            <a:spLocks noGrp="1"/>
          </p:cNvSpPr>
          <p:nvPr>
            <p:ph type="dt" sz="half" idx="10"/>
          </p:nvPr>
        </p:nvSpPr>
        <p:spPr>
          <a:xfrm>
            <a:off x="6095999" y="7020000"/>
            <a:ext cx="1620000" cy="216000"/>
          </a:xfrm>
        </p:spPr>
        <p:txBody>
          <a:bodyPr/>
          <a:lstStyle/>
          <a:p>
            <a:fld id="{80048076-C42D-4B41-87C1-94220EA5AF98}" type="datetime1">
              <a:rPr lang="nl-NL" smtClean="0"/>
              <a:pPr/>
              <a:t>11-9-2023</a:t>
            </a:fld>
            <a:endParaRPr lang="nl-NL" dirty="0"/>
          </a:p>
        </p:txBody>
      </p:sp>
      <p:sp>
        <p:nvSpPr>
          <p:cNvPr id="5" name="Tijdelijke aanduiding voor inhoud 2">
            <a:extLst>
              <a:ext uri="{FF2B5EF4-FFF2-40B4-BE49-F238E27FC236}">
                <a16:creationId xmlns:a16="http://schemas.microsoft.com/office/drawing/2014/main" id="{070E42F6-05AD-7448-915D-3F7540485938}"/>
              </a:ext>
            </a:extLst>
          </p:cNvPr>
          <p:cNvSpPr txBox="1">
            <a:spLocks/>
          </p:cNvSpPr>
          <p:nvPr/>
        </p:nvSpPr>
        <p:spPr>
          <a:xfrm>
            <a:off x="838200" y="1690688"/>
            <a:ext cx="10515600" cy="4678363"/>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a:t>Plan het onderzoek: </a:t>
            </a:r>
          </a:p>
          <a:p>
            <a:r>
              <a:rPr lang="nl-NL"/>
              <a:t>Met wie ga je waar en wanneer afspreken? </a:t>
            </a:r>
          </a:p>
          <a:p>
            <a:r>
              <a:rPr lang="nl-NL"/>
              <a:t>Hoeveel tijd heb je nodig voor het interview? </a:t>
            </a:r>
          </a:p>
          <a:p>
            <a:r>
              <a:rPr lang="nl-NL"/>
              <a:t>Hoe stel je de persoon op het gemak? </a:t>
            </a:r>
          </a:p>
          <a:p>
            <a:r>
              <a:rPr lang="nl-NL"/>
              <a:t>Welke vragen ga je stellen? </a:t>
            </a:r>
          </a:p>
          <a:p>
            <a:r>
              <a:rPr lang="nl-NL"/>
              <a:t>Kun je misschien een activiteit met ze doen waardoor je nieuwe informatie krijgt? </a:t>
            </a:r>
          </a:p>
          <a:p>
            <a:r>
              <a:rPr lang="nl-NL"/>
              <a:t>Wat kunnen ze je laten zien? </a:t>
            </a:r>
          </a:p>
          <a:p>
            <a:pPr marL="0" indent="0">
              <a:buFont typeface="Arial" panose="020B0604020202020204" pitchFamily="34" charset="0"/>
              <a:buNone/>
            </a:pPr>
            <a:r>
              <a:rPr lang="nl-NL"/>
              <a:t>Het is belangrijk dat je van tevoren weet wat je gaat vragen en dat jullie vrijuit kunnen praten. Respecteer de privacy van degene die je interviewt. </a:t>
            </a:r>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a:p>
          <a:p>
            <a:pPr marL="0" indent="0">
              <a:buFont typeface="Arial" panose="020B0604020202020204" pitchFamily="34" charset="0"/>
              <a:buNone/>
            </a:pPr>
            <a:endParaRPr lang="nl-NL" dirty="0"/>
          </a:p>
        </p:txBody>
      </p:sp>
      <p:sp>
        <p:nvSpPr>
          <p:cNvPr id="8" name="Titel 1">
            <a:extLst>
              <a:ext uri="{FF2B5EF4-FFF2-40B4-BE49-F238E27FC236}">
                <a16:creationId xmlns:a16="http://schemas.microsoft.com/office/drawing/2014/main" id="{03512EE0-54D3-5349-AE04-2AA3B93F1AD0}"/>
              </a:ext>
            </a:extLst>
          </p:cNvPr>
          <p:cNvSpPr>
            <a:spLocks noGrp="1"/>
          </p:cNvSpPr>
          <p:nvPr>
            <p:ph type="title"/>
          </p:nvPr>
        </p:nvSpPr>
        <p:spPr>
          <a:xfrm>
            <a:off x="838200" y="365125"/>
            <a:ext cx="10515600" cy="1325563"/>
          </a:xfrm>
        </p:spPr>
        <p:txBody>
          <a:bodyPr>
            <a:normAutofit/>
          </a:bodyPr>
          <a:lstStyle/>
          <a:p>
            <a:r>
              <a:rPr lang="nl-NL" b="1" dirty="0">
                <a:latin typeface="Arial" panose="020B0604020202020204" pitchFamily="34" charset="0"/>
                <a:cs typeface="Arial" panose="020B0604020202020204" pitchFamily="34" charset="0"/>
              </a:rPr>
              <a:t>Interview</a:t>
            </a:r>
            <a:endParaRPr lang="nl-NL" sz="1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6931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datum 17">
            <a:extLst>
              <a:ext uri="{FF2B5EF4-FFF2-40B4-BE49-F238E27FC236}">
                <a16:creationId xmlns:a16="http://schemas.microsoft.com/office/drawing/2014/main" id="{693F748D-5381-4700-82C8-42C2C9B376A6}"/>
              </a:ext>
            </a:extLst>
          </p:cNvPr>
          <p:cNvSpPr>
            <a:spLocks noGrp="1"/>
          </p:cNvSpPr>
          <p:nvPr>
            <p:ph type="dt" sz="half" idx="10"/>
          </p:nvPr>
        </p:nvSpPr>
        <p:spPr>
          <a:xfrm>
            <a:off x="6095999" y="7020000"/>
            <a:ext cx="1620000" cy="216000"/>
          </a:xfrm>
        </p:spPr>
        <p:txBody>
          <a:bodyPr/>
          <a:lstStyle/>
          <a:p>
            <a:fld id="{80048076-C42D-4B41-87C1-94220EA5AF98}" type="datetime1">
              <a:rPr lang="nl-NL" smtClean="0"/>
              <a:pPr/>
              <a:t>11-9-2023</a:t>
            </a:fld>
            <a:endParaRPr lang="nl-NL" dirty="0"/>
          </a:p>
        </p:txBody>
      </p:sp>
      <p:sp>
        <p:nvSpPr>
          <p:cNvPr id="7" name="Titel 1">
            <a:extLst>
              <a:ext uri="{FF2B5EF4-FFF2-40B4-BE49-F238E27FC236}">
                <a16:creationId xmlns:a16="http://schemas.microsoft.com/office/drawing/2014/main" id="{559CF65B-0161-6E4F-B972-EC25D926FD9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a:latin typeface="Arial" panose="020B0604020202020204" pitchFamily="34" charset="0"/>
                <a:cs typeface="Arial" panose="020B0604020202020204" pitchFamily="34" charset="0"/>
              </a:rPr>
              <a:t>Interview</a:t>
            </a:r>
            <a:endParaRPr lang="nl-NL" sz="1300" b="1" dirty="0">
              <a:latin typeface="Arial" panose="020B0604020202020204" pitchFamily="34" charset="0"/>
              <a:cs typeface="Arial" panose="020B0604020202020204" pitchFamily="34" charset="0"/>
            </a:endParaRPr>
          </a:p>
        </p:txBody>
      </p:sp>
      <p:sp>
        <p:nvSpPr>
          <p:cNvPr id="5" name="Tijdelijke aanduiding voor inhoud 2">
            <a:extLst>
              <a:ext uri="{FF2B5EF4-FFF2-40B4-BE49-F238E27FC236}">
                <a16:creationId xmlns:a16="http://schemas.microsoft.com/office/drawing/2014/main" id="{477F51F2-D347-284A-97AB-5645874F6422}"/>
              </a:ext>
            </a:extLst>
          </p:cNvPr>
          <p:cNvSpPr txBox="1">
            <a:spLocks/>
          </p:cNvSpPr>
          <p:nvPr/>
        </p:nvSpPr>
        <p:spPr>
          <a:xfrm>
            <a:off x="838200" y="1690688"/>
            <a:ext cx="10515600" cy="4678363"/>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dirty="0"/>
              <a:t>Als je al ideeën hebt (over oplossingen) kun je deze ook al delen met degenen die je interviewt. Aan de reactie merk je direct of je goed zit met je idee of je krijgt zelfs extra tips en ideeën die je helpen. </a:t>
            </a:r>
          </a:p>
          <a:p>
            <a:pPr marL="0" indent="0">
              <a:buFont typeface="Arial" panose="020B0604020202020204" pitchFamily="34" charset="0"/>
              <a:buNone/>
            </a:pPr>
            <a:endParaRPr lang="nl-NL" dirty="0"/>
          </a:p>
          <a:p>
            <a:pPr marL="0" indent="0">
              <a:buFont typeface="Arial" panose="020B0604020202020204" pitchFamily="34" charset="0"/>
              <a:buNone/>
            </a:pPr>
            <a:r>
              <a:rPr lang="nl-NL" b="1" dirty="0"/>
              <a:t>Doorvragen: toon nieuwsgierigheid (zie ook kritische denkvragen)</a:t>
            </a:r>
          </a:p>
          <a:p>
            <a:pPr marL="0" indent="0">
              <a:buFont typeface="Arial" panose="020B0604020202020204" pitchFamily="34" charset="0"/>
              <a:buNone/>
            </a:pPr>
            <a:r>
              <a:rPr lang="nl-NL" dirty="0"/>
              <a:t>Kun je daar meer over vertellen?</a:t>
            </a:r>
          </a:p>
          <a:p>
            <a:pPr marL="0" indent="0">
              <a:buFont typeface="Arial" panose="020B0604020202020204" pitchFamily="34" charset="0"/>
              <a:buNone/>
            </a:pPr>
            <a:r>
              <a:rPr lang="nl-NL" dirty="0"/>
              <a:t>Wat bedoel je met ….?</a:t>
            </a:r>
          </a:p>
          <a:p>
            <a:pPr marL="0" indent="0">
              <a:buFont typeface="Arial" panose="020B0604020202020204" pitchFamily="34" charset="0"/>
              <a:buNone/>
            </a:pPr>
            <a:r>
              <a:rPr lang="nl-NL" dirty="0"/>
              <a:t>Kun je een voorbeeld geven van ….?</a:t>
            </a:r>
          </a:p>
          <a:p>
            <a:pPr marL="0" indent="0">
              <a:buFont typeface="Arial" panose="020B0604020202020204" pitchFamily="34" charset="0"/>
              <a:buNone/>
            </a:pPr>
            <a:r>
              <a:rPr lang="nl-NL" dirty="0"/>
              <a:t>Waarom denk je dat?</a:t>
            </a:r>
          </a:p>
          <a:p>
            <a:pPr marL="0" indent="0">
              <a:buFont typeface="Arial" panose="020B0604020202020204" pitchFamily="34" charset="0"/>
              <a:buNone/>
            </a:pPr>
            <a:r>
              <a:rPr lang="nl-NL" dirty="0"/>
              <a:t>Welke andere opties heb je ook overwogen?</a:t>
            </a:r>
          </a:p>
          <a:p>
            <a:pPr marL="0" indent="0">
              <a:buFont typeface="Arial" panose="020B0604020202020204" pitchFamily="34" charset="0"/>
              <a:buNone/>
            </a:pPr>
            <a:r>
              <a:rPr lang="nl-NL" dirty="0"/>
              <a:t>Wat zal het gevolg daarvan kunnen zijn?</a:t>
            </a:r>
          </a:p>
          <a:p>
            <a:pPr marL="0" indent="0">
              <a:buFont typeface="Arial" panose="020B0604020202020204" pitchFamily="34" charset="0"/>
              <a:buNone/>
            </a:pPr>
            <a:r>
              <a:rPr lang="nl-NL" dirty="0"/>
              <a:t>Wat wil je hiermee bereiken?</a:t>
            </a:r>
          </a:p>
          <a:p>
            <a:pPr marL="0" indent="0">
              <a:buFont typeface="Arial" panose="020B0604020202020204" pitchFamily="34" charset="0"/>
              <a:buNone/>
            </a:pPr>
            <a:endParaRPr lang="nl-NL" dirty="0"/>
          </a:p>
          <a:p>
            <a:pPr marL="0" indent="0" algn="r">
              <a:buFont typeface="Arial" panose="020B0604020202020204" pitchFamily="34" charset="0"/>
              <a:buNone/>
            </a:pPr>
            <a:r>
              <a:rPr lang="nl-NL" sz="1300" dirty="0"/>
              <a:t>Bron: https://www.vraagzin.nl/2017/01/kritische-vragen-doorvragen.html</a:t>
            </a:r>
          </a:p>
          <a:p>
            <a:pPr marL="0" indent="0">
              <a:buFont typeface="Arial" panose="020B0604020202020204" pitchFamily="34" charset="0"/>
              <a:buNone/>
            </a:pPr>
            <a:endParaRPr lang="nl-NL" dirty="0"/>
          </a:p>
          <a:p>
            <a:pPr marL="0" indent="0">
              <a:buFont typeface="Arial" panose="020B0604020202020204" pitchFamily="34" charset="0"/>
              <a:buNone/>
            </a:pPr>
            <a:endParaRPr lang="nl-NL" dirty="0"/>
          </a:p>
          <a:p>
            <a:pPr marL="0" indent="0">
              <a:buFont typeface="Arial" panose="020B0604020202020204" pitchFamily="34" charset="0"/>
              <a:buNone/>
            </a:pPr>
            <a:endParaRPr lang="nl-NL" dirty="0"/>
          </a:p>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2849869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2A2CBCB1-8BCA-C745-A7C8-B74E76EC1DB7}"/>
              </a:ext>
            </a:extLst>
          </p:cNvPr>
          <p:cNvGraphicFramePr>
            <a:graphicFrameLocks noGrp="1"/>
          </p:cNvGraphicFramePr>
          <p:nvPr>
            <p:extLst>
              <p:ext uri="{D42A27DB-BD31-4B8C-83A1-F6EECF244321}">
                <p14:modId xmlns:p14="http://schemas.microsoft.com/office/powerpoint/2010/main" val="2608871447"/>
              </p:ext>
            </p:extLst>
          </p:nvPr>
        </p:nvGraphicFramePr>
        <p:xfrm>
          <a:off x="775902" y="142825"/>
          <a:ext cx="6539298" cy="6583680"/>
        </p:xfrm>
        <a:graphic>
          <a:graphicData uri="http://schemas.openxmlformats.org/drawingml/2006/table">
            <a:tbl>
              <a:tblPr firstRow="1" firstCol="1" bandRow="1">
                <a:tableStyleId>{5C22544A-7EE6-4342-B048-85BDC9FD1C3A}</a:tableStyleId>
              </a:tblPr>
              <a:tblGrid>
                <a:gridCol w="1321122">
                  <a:extLst>
                    <a:ext uri="{9D8B030D-6E8A-4147-A177-3AD203B41FA5}">
                      <a16:colId xmlns:a16="http://schemas.microsoft.com/office/drawing/2014/main" val="352462420"/>
                    </a:ext>
                  </a:extLst>
                </a:gridCol>
                <a:gridCol w="5218176">
                  <a:extLst>
                    <a:ext uri="{9D8B030D-6E8A-4147-A177-3AD203B41FA5}">
                      <a16:colId xmlns:a16="http://schemas.microsoft.com/office/drawing/2014/main" val="1088923480"/>
                    </a:ext>
                  </a:extLst>
                </a:gridCol>
              </a:tblGrid>
              <a:tr h="125423">
                <a:tc rowSpan="4">
                  <a:txBody>
                    <a:bodyPr/>
                    <a:lstStyle/>
                    <a:p>
                      <a:pPr algn="ctr">
                        <a:spcAft>
                          <a:spcPts val="0"/>
                        </a:spcAft>
                      </a:pPr>
                      <a:r>
                        <a:rPr lang="nl-NL" sz="1800" dirty="0">
                          <a:effectLst/>
                          <a:latin typeface="Georgia" panose="02040502050405020303" pitchFamily="18" charset="0"/>
                        </a:rPr>
                        <a:t>Wie</a:t>
                      </a:r>
                      <a:endParaRPr lang="nl-NL" sz="1800" dirty="0">
                        <a:effectLst/>
                        <a:latin typeface="Georgia" panose="02040502050405020303" pitchFamily="18" charset="0"/>
                        <a:ea typeface="Calibri" panose="020F0502020204030204" pitchFamily="34" charset="0"/>
                        <a:cs typeface="Times New Roman" panose="02020603050405020304" pitchFamily="18" charset="0"/>
                      </a:endParaRPr>
                    </a:p>
                  </a:txBody>
                  <a:tcPr marL="67990" marR="6799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030A0"/>
                    </a:solidFill>
                  </a:tcPr>
                </a:tc>
                <a:tc>
                  <a:txBody>
                    <a:bodyPr/>
                    <a:lstStyle/>
                    <a:p>
                      <a:pPr>
                        <a:spcAft>
                          <a:spcPts val="0"/>
                        </a:spcAft>
                      </a:pPr>
                      <a:r>
                        <a:rPr lang="nl-NL" sz="1800" b="0" dirty="0">
                          <a:solidFill>
                            <a:schemeClr val="tx1"/>
                          </a:solidFill>
                          <a:effectLst/>
                        </a:rPr>
                        <a:t>… heeft hier baat bij?</a:t>
                      </a:r>
                      <a:endParaRPr lang="nl-NL"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7030A0">
                        <a:alpha val="34000"/>
                      </a:srgbClr>
                    </a:solidFill>
                  </a:tcPr>
                </a:tc>
                <a:extLst>
                  <a:ext uri="{0D108BD9-81ED-4DB2-BD59-A6C34878D82A}">
                    <a16:rowId xmlns:a16="http://schemas.microsoft.com/office/drawing/2014/main" val="3523069901"/>
                  </a:ext>
                </a:extLst>
              </a:tr>
              <a:tr h="181306">
                <a:tc vMerge="1">
                  <a:txBody>
                    <a:bodyPr/>
                    <a:lstStyle/>
                    <a:p>
                      <a:endParaRPr lang="nl-NL"/>
                    </a:p>
                  </a:txBody>
                  <a:tcPr/>
                </a:tc>
                <a:tc>
                  <a:txBody>
                    <a:bodyPr/>
                    <a:lstStyle/>
                    <a:p>
                      <a:pPr>
                        <a:spcAft>
                          <a:spcPts val="0"/>
                        </a:spcAft>
                      </a:pPr>
                      <a:r>
                        <a:rPr lang="nl-NL" sz="1800" dirty="0">
                          <a:effectLst/>
                        </a:rPr>
                        <a:t>… wordt hierdoor benadeeld?</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38100" cmpd="sng">
                      <a:noFill/>
                    </a:lnL>
                    <a:lnR w="12700" cmpd="sng">
                      <a:noFill/>
                    </a:lnR>
                    <a:lnT w="38100" cmpd="sng">
                      <a:noFill/>
                    </a:lnT>
                    <a:lnB w="12700" cmpd="sng">
                      <a:noFill/>
                    </a:lnB>
                    <a:lnTlToBr w="12700" cmpd="sng">
                      <a:noFill/>
                      <a:prstDash val="solid"/>
                    </a:lnTlToBr>
                    <a:lnBlToTr w="12700" cmpd="sng">
                      <a:noFill/>
                      <a:prstDash val="solid"/>
                    </a:lnBlToTr>
                    <a:solidFill>
                      <a:srgbClr val="7030A0">
                        <a:alpha val="34000"/>
                      </a:srgbClr>
                    </a:solidFill>
                  </a:tcPr>
                </a:tc>
                <a:extLst>
                  <a:ext uri="{0D108BD9-81ED-4DB2-BD59-A6C34878D82A}">
                    <a16:rowId xmlns:a16="http://schemas.microsoft.com/office/drawing/2014/main" val="3186112224"/>
                  </a:ext>
                </a:extLst>
              </a:tr>
              <a:tr h="181306">
                <a:tc vMerge="1">
                  <a:txBody>
                    <a:bodyPr/>
                    <a:lstStyle/>
                    <a:p>
                      <a:endParaRPr lang="nl-NL"/>
                    </a:p>
                  </a:txBody>
                  <a:tcPr/>
                </a:tc>
                <a:tc>
                  <a:txBody>
                    <a:bodyPr/>
                    <a:lstStyle/>
                    <a:p>
                      <a:pPr>
                        <a:spcAft>
                          <a:spcPts val="0"/>
                        </a:spcAft>
                      </a:pPr>
                      <a:r>
                        <a:rPr lang="nl-NL" sz="1800" dirty="0">
                          <a:effectLst/>
                        </a:rPr>
                        <a:t>… neemt de beslissing hierover?</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38100" cmpd="sng">
                      <a:noFill/>
                    </a:lnL>
                    <a:lnR w="12700" cmpd="sng">
                      <a:noFill/>
                    </a:lnR>
                    <a:lnT w="12700" cmpd="sng">
                      <a:noFill/>
                    </a:lnT>
                    <a:lnB w="12700" cmpd="sng">
                      <a:noFill/>
                    </a:lnB>
                    <a:lnTlToBr w="12700" cmpd="sng">
                      <a:noFill/>
                      <a:prstDash val="solid"/>
                    </a:lnTlToBr>
                    <a:lnBlToTr w="12700" cmpd="sng">
                      <a:noFill/>
                      <a:prstDash val="solid"/>
                    </a:lnBlToTr>
                    <a:solidFill>
                      <a:srgbClr val="7030A0">
                        <a:alpha val="34000"/>
                      </a:srgbClr>
                    </a:solidFill>
                  </a:tcPr>
                </a:tc>
                <a:extLst>
                  <a:ext uri="{0D108BD9-81ED-4DB2-BD59-A6C34878D82A}">
                    <a16:rowId xmlns:a16="http://schemas.microsoft.com/office/drawing/2014/main" val="3670432389"/>
                  </a:ext>
                </a:extLst>
              </a:tr>
              <a:tr h="181306">
                <a:tc vMerge="1">
                  <a:txBody>
                    <a:bodyPr/>
                    <a:lstStyle/>
                    <a:p>
                      <a:endParaRPr lang="nl-NL"/>
                    </a:p>
                  </a:txBody>
                  <a:tcPr/>
                </a:tc>
                <a:tc>
                  <a:txBody>
                    <a:bodyPr/>
                    <a:lstStyle/>
                    <a:p>
                      <a:pPr>
                        <a:spcAft>
                          <a:spcPts val="0"/>
                        </a:spcAft>
                      </a:pPr>
                      <a:r>
                        <a:rPr lang="nl-NL" sz="1800" dirty="0">
                          <a:effectLst/>
                        </a:rPr>
                        <a:t>… worden direct geraakt?</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38100" cmpd="sng">
                      <a:noFill/>
                    </a:lnL>
                    <a:lnR w="12700" cmpd="sng">
                      <a:noFill/>
                    </a:lnR>
                    <a:lnT w="12700" cmpd="sng">
                      <a:noFill/>
                    </a:lnT>
                    <a:lnB w="12700" cmpd="sng">
                      <a:noFill/>
                    </a:lnB>
                    <a:lnTlToBr w="12700" cmpd="sng">
                      <a:noFill/>
                      <a:prstDash val="solid"/>
                    </a:lnTlToBr>
                    <a:lnBlToTr w="12700" cmpd="sng">
                      <a:noFill/>
                      <a:prstDash val="solid"/>
                    </a:lnBlToTr>
                    <a:solidFill>
                      <a:srgbClr val="7030A0">
                        <a:alpha val="34000"/>
                      </a:srgbClr>
                    </a:solidFill>
                  </a:tcPr>
                </a:tc>
                <a:extLst>
                  <a:ext uri="{0D108BD9-81ED-4DB2-BD59-A6C34878D82A}">
                    <a16:rowId xmlns:a16="http://schemas.microsoft.com/office/drawing/2014/main" val="2061986507"/>
                  </a:ext>
                </a:extLst>
              </a:tr>
              <a:tr h="181306">
                <a:tc rowSpan="4">
                  <a:txBody>
                    <a:bodyPr/>
                    <a:lstStyle/>
                    <a:p>
                      <a:pPr algn="ctr">
                        <a:spcAft>
                          <a:spcPts val="0"/>
                        </a:spcAft>
                      </a:pPr>
                      <a:r>
                        <a:rPr lang="nl-NL" sz="1800" dirty="0">
                          <a:effectLst/>
                          <a:latin typeface="Georgia" panose="02040502050405020303" pitchFamily="18" charset="0"/>
                        </a:rPr>
                        <a:t>Wat</a:t>
                      </a:r>
                      <a:endParaRPr lang="nl-NL" sz="1800" dirty="0">
                        <a:effectLst/>
                        <a:latin typeface="Georgia" panose="02040502050405020303" pitchFamily="18" charset="0"/>
                        <a:ea typeface="Calibri" panose="020F0502020204030204" pitchFamily="34" charset="0"/>
                        <a:cs typeface="Times New Roman" panose="02020603050405020304" pitchFamily="18" charset="0"/>
                      </a:endParaRPr>
                    </a:p>
                  </a:txBody>
                  <a:tcPr marL="67990" marR="6799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0070C0"/>
                    </a:solidFill>
                  </a:tcPr>
                </a:tc>
                <a:tc>
                  <a:txBody>
                    <a:bodyPr/>
                    <a:lstStyle/>
                    <a:p>
                      <a:pPr>
                        <a:spcAft>
                          <a:spcPts val="0"/>
                        </a:spcAft>
                      </a:pPr>
                      <a:r>
                        <a:rPr lang="nl-NL" sz="1800">
                          <a:effectLst/>
                        </a:rPr>
                        <a:t>… zijn de verschillende standpunten hierover?</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alpha val="40000"/>
                      </a:schemeClr>
                    </a:solidFill>
                  </a:tcPr>
                </a:tc>
                <a:extLst>
                  <a:ext uri="{0D108BD9-81ED-4DB2-BD59-A6C34878D82A}">
                    <a16:rowId xmlns:a16="http://schemas.microsoft.com/office/drawing/2014/main" val="651851635"/>
                  </a:ext>
                </a:extLst>
              </a:tr>
              <a:tr h="181306">
                <a:tc vMerge="1">
                  <a:txBody>
                    <a:bodyPr/>
                    <a:lstStyle/>
                    <a:p>
                      <a:endParaRPr lang="nl-NL"/>
                    </a:p>
                  </a:txBody>
                  <a:tcPr/>
                </a:tc>
                <a:tc>
                  <a:txBody>
                    <a:bodyPr/>
                    <a:lstStyle/>
                    <a:p>
                      <a:pPr>
                        <a:spcAft>
                          <a:spcPts val="0"/>
                        </a:spcAft>
                      </a:pPr>
                      <a:r>
                        <a:rPr lang="nl-NL" sz="1800" dirty="0">
                          <a:effectLst/>
                        </a:rPr>
                        <a:t>… zijn de voor- en nadelen?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alpha val="40000"/>
                      </a:schemeClr>
                    </a:solidFill>
                  </a:tcPr>
                </a:tc>
                <a:extLst>
                  <a:ext uri="{0D108BD9-81ED-4DB2-BD59-A6C34878D82A}">
                    <a16:rowId xmlns:a16="http://schemas.microsoft.com/office/drawing/2014/main" val="3671072225"/>
                  </a:ext>
                </a:extLst>
              </a:tr>
              <a:tr h="0">
                <a:tc vMerge="1">
                  <a:txBody>
                    <a:bodyPr/>
                    <a:lstStyle/>
                    <a:p>
                      <a:endParaRPr lang="nl-NL"/>
                    </a:p>
                  </a:txBody>
                  <a:tcPr/>
                </a:tc>
                <a:tc>
                  <a:txBody>
                    <a:bodyPr/>
                    <a:lstStyle/>
                    <a:p>
                      <a:pPr>
                        <a:spcAft>
                          <a:spcPts val="0"/>
                        </a:spcAft>
                      </a:pPr>
                      <a:r>
                        <a:rPr lang="nl-NL" sz="1800" dirty="0">
                          <a:effectLst/>
                        </a:rPr>
                        <a:t>… zijn andere mogelijkheden?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alpha val="40000"/>
                      </a:schemeClr>
                    </a:solidFill>
                  </a:tcPr>
                </a:tc>
                <a:extLst>
                  <a:ext uri="{0D108BD9-81ED-4DB2-BD59-A6C34878D82A}">
                    <a16:rowId xmlns:a16="http://schemas.microsoft.com/office/drawing/2014/main" val="708816082"/>
                  </a:ext>
                </a:extLst>
              </a:tr>
              <a:tr h="181306">
                <a:tc vMerge="1">
                  <a:txBody>
                    <a:bodyPr/>
                    <a:lstStyle/>
                    <a:p>
                      <a:endParaRPr lang="nl-NL"/>
                    </a:p>
                  </a:txBody>
                  <a:tcPr/>
                </a:tc>
                <a:tc>
                  <a:txBody>
                    <a:bodyPr/>
                    <a:lstStyle/>
                    <a:p>
                      <a:pPr>
                        <a:spcAft>
                          <a:spcPts val="0"/>
                        </a:spcAft>
                      </a:pPr>
                      <a:r>
                        <a:rPr lang="nl-NL" sz="1800" dirty="0">
                          <a:effectLst/>
                        </a:rPr>
                        <a:t>… is het meest- en minst belangrijk?</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alpha val="40000"/>
                      </a:schemeClr>
                    </a:solidFill>
                  </a:tcPr>
                </a:tc>
                <a:extLst>
                  <a:ext uri="{0D108BD9-81ED-4DB2-BD59-A6C34878D82A}">
                    <a16:rowId xmlns:a16="http://schemas.microsoft.com/office/drawing/2014/main" val="966859106"/>
                  </a:ext>
                </a:extLst>
              </a:tr>
              <a:tr h="181306">
                <a:tc rowSpan="4">
                  <a:txBody>
                    <a:bodyPr/>
                    <a:lstStyle/>
                    <a:p>
                      <a:pPr algn="ctr">
                        <a:spcAft>
                          <a:spcPts val="0"/>
                        </a:spcAft>
                      </a:pPr>
                      <a:r>
                        <a:rPr lang="nl-NL" sz="1800" dirty="0">
                          <a:effectLst/>
                          <a:latin typeface="Georgia" panose="02040502050405020303" pitchFamily="18" charset="0"/>
                        </a:rPr>
                        <a:t>Waar</a:t>
                      </a:r>
                      <a:endParaRPr lang="nl-NL" sz="1800" dirty="0">
                        <a:effectLst/>
                        <a:latin typeface="Georgia" panose="02040502050405020303" pitchFamily="18" charset="0"/>
                        <a:ea typeface="Calibri" panose="020F0502020204030204" pitchFamily="34" charset="0"/>
                        <a:cs typeface="Times New Roman" panose="02020603050405020304" pitchFamily="18" charset="0"/>
                      </a:endParaRPr>
                    </a:p>
                  </a:txBody>
                  <a:tcPr marL="67990" marR="6799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solidFill>
                  </a:tcPr>
                </a:tc>
                <a:tc>
                  <a:txBody>
                    <a:bodyPr/>
                    <a:lstStyle/>
                    <a:p>
                      <a:pPr>
                        <a:spcAft>
                          <a:spcPts val="0"/>
                        </a:spcAft>
                      </a:pPr>
                      <a:r>
                        <a:rPr lang="nl-NL" sz="1800">
                          <a:effectLst/>
                        </a:rPr>
                        <a:t>… zien we een soortgelijke situatie?</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alpha val="40000"/>
                      </a:schemeClr>
                    </a:solidFill>
                  </a:tcPr>
                </a:tc>
                <a:extLst>
                  <a:ext uri="{0D108BD9-81ED-4DB2-BD59-A6C34878D82A}">
                    <a16:rowId xmlns:a16="http://schemas.microsoft.com/office/drawing/2014/main" val="1540443255"/>
                  </a:ext>
                </a:extLst>
              </a:tr>
              <a:tr h="181306">
                <a:tc vMerge="1">
                  <a:txBody>
                    <a:bodyPr/>
                    <a:lstStyle/>
                    <a:p>
                      <a:endParaRPr lang="nl-NL"/>
                    </a:p>
                  </a:txBody>
                  <a:tcPr/>
                </a:tc>
                <a:tc>
                  <a:txBody>
                    <a:bodyPr/>
                    <a:lstStyle/>
                    <a:p>
                      <a:pPr>
                        <a:spcAft>
                          <a:spcPts val="0"/>
                        </a:spcAft>
                      </a:pPr>
                      <a:r>
                        <a:rPr lang="nl-NL" sz="1800" dirty="0">
                          <a:effectLst/>
                        </a:rPr>
                        <a:t>… is de nood het hoogst?</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alpha val="40000"/>
                      </a:schemeClr>
                    </a:solidFill>
                  </a:tcPr>
                </a:tc>
                <a:extLst>
                  <a:ext uri="{0D108BD9-81ED-4DB2-BD59-A6C34878D82A}">
                    <a16:rowId xmlns:a16="http://schemas.microsoft.com/office/drawing/2014/main" val="137299507"/>
                  </a:ext>
                </a:extLst>
              </a:tr>
              <a:tr h="181306">
                <a:tc vMerge="1">
                  <a:txBody>
                    <a:bodyPr/>
                    <a:lstStyle/>
                    <a:p>
                      <a:endParaRPr lang="nl-NL"/>
                    </a:p>
                  </a:txBody>
                  <a:tcPr/>
                </a:tc>
                <a:tc>
                  <a:txBody>
                    <a:bodyPr/>
                    <a:lstStyle/>
                    <a:p>
                      <a:pPr>
                        <a:spcAft>
                          <a:spcPts val="0"/>
                        </a:spcAft>
                      </a:pPr>
                      <a:r>
                        <a:rPr lang="nl-NL" sz="1800">
                          <a:effectLst/>
                        </a:rPr>
                        <a:t>… hebben ze dit opgelost?</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alpha val="40000"/>
                      </a:schemeClr>
                    </a:solidFill>
                  </a:tcPr>
                </a:tc>
                <a:extLst>
                  <a:ext uri="{0D108BD9-81ED-4DB2-BD59-A6C34878D82A}">
                    <a16:rowId xmlns:a16="http://schemas.microsoft.com/office/drawing/2014/main" val="2717497672"/>
                  </a:ext>
                </a:extLst>
              </a:tr>
              <a:tr h="181306">
                <a:tc vMerge="1">
                  <a:txBody>
                    <a:bodyPr/>
                    <a:lstStyle/>
                    <a:p>
                      <a:endParaRPr lang="nl-NL"/>
                    </a:p>
                  </a:txBody>
                  <a:tcPr/>
                </a:tc>
                <a:tc>
                  <a:txBody>
                    <a:bodyPr/>
                    <a:lstStyle/>
                    <a:p>
                      <a:pPr>
                        <a:spcAft>
                          <a:spcPts val="0"/>
                        </a:spcAft>
                      </a:pPr>
                      <a:r>
                        <a:rPr lang="nl-NL" sz="1800" dirty="0">
                          <a:effectLst/>
                        </a:rPr>
                        <a:t>… kunnen we ideeën, informatie en hulp vinden?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alpha val="40000"/>
                      </a:schemeClr>
                    </a:solidFill>
                  </a:tcPr>
                </a:tc>
                <a:extLst>
                  <a:ext uri="{0D108BD9-81ED-4DB2-BD59-A6C34878D82A}">
                    <a16:rowId xmlns:a16="http://schemas.microsoft.com/office/drawing/2014/main" val="3337214961"/>
                  </a:ext>
                </a:extLst>
              </a:tr>
              <a:tr h="181306">
                <a:tc rowSpan="4">
                  <a:txBody>
                    <a:bodyPr/>
                    <a:lstStyle/>
                    <a:p>
                      <a:pPr algn="ctr">
                        <a:spcAft>
                          <a:spcPts val="0"/>
                        </a:spcAft>
                      </a:pPr>
                      <a:r>
                        <a:rPr lang="nl-NL" sz="1800" dirty="0">
                          <a:effectLst/>
                          <a:latin typeface="Georgia" panose="02040502050405020303" pitchFamily="18" charset="0"/>
                        </a:rPr>
                        <a:t>Wanneer</a:t>
                      </a:r>
                      <a:endParaRPr lang="nl-NL" sz="1800" dirty="0">
                        <a:effectLst/>
                        <a:latin typeface="Georgia" panose="02040502050405020303" pitchFamily="18" charset="0"/>
                        <a:ea typeface="Calibri" panose="020F0502020204030204" pitchFamily="34" charset="0"/>
                        <a:cs typeface="Times New Roman" panose="02020603050405020304" pitchFamily="18" charset="0"/>
                      </a:endParaRPr>
                    </a:p>
                  </a:txBody>
                  <a:tcPr marL="67990" marR="6799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spcAft>
                          <a:spcPts val="0"/>
                        </a:spcAft>
                      </a:pPr>
                      <a:r>
                        <a:rPr lang="nl-NL" sz="1800">
                          <a:effectLst/>
                        </a:rPr>
                        <a:t>… is een oplossing acceptabel?</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alpha val="40000"/>
                      </a:schemeClr>
                    </a:solidFill>
                  </a:tcPr>
                </a:tc>
                <a:extLst>
                  <a:ext uri="{0D108BD9-81ED-4DB2-BD59-A6C34878D82A}">
                    <a16:rowId xmlns:a16="http://schemas.microsoft.com/office/drawing/2014/main" val="521825365"/>
                  </a:ext>
                </a:extLst>
              </a:tr>
              <a:tr h="181306">
                <a:tc vMerge="1">
                  <a:txBody>
                    <a:bodyPr/>
                    <a:lstStyle/>
                    <a:p>
                      <a:endParaRPr lang="nl-NL"/>
                    </a:p>
                  </a:txBody>
                  <a:tcPr/>
                </a:tc>
                <a:tc>
                  <a:txBody>
                    <a:bodyPr/>
                    <a:lstStyle/>
                    <a:p>
                      <a:pPr>
                        <a:spcAft>
                          <a:spcPts val="0"/>
                        </a:spcAft>
                      </a:pPr>
                      <a:r>
                        <a:rPr lang="nl-NL" sz="1800">
                          <a:effectLst/>
                        </a:rPr>
                        <a:t>… is een oplossing onacceptabel</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alpha val="40000"/>
                      </a:schemeClr>
                    </a:solidFill>
                  </a:tcPr>
                </a:tc>
                <a:extLst>
                  <a:ext uri="{0D108BD9-81ED-4DB2-BD59-A6C34878D82A}">
                    <a16:rowId xmlns:a16="http://schemas.microsoft.com/office/drawing/2014/main" val="3178045339"/>
                  </a:ext>
                </a:extLst>
              </a:tr>
              <a:tr h="181306">
                <a:tc vMerge="1">
                  <a:txBody>
                    <a:bodyPr/>
                    <a:lstStyle/>
                    <a:p>
                      <a:endParaRPr lang="nl-NL"/>
                    </a:p>
                  </a:txBody>
                  <a:tcPr/>
                </a:tc>
                <a:tc>
                  <a:txBody>
                    <a:bodyPr/>
                    <a:lstStyle/>
                    <a:p>
                      <a:pPr>
                        <a:spcAft>
                          <a:spcPts val="0"/>
                        </a:spcAft>
                      </a:pPr>
                      <a:r>
                        <a:rPr lang="nl-NL" sz="1800" dirty="0">
                          <a:effectLst/>
                        </a:rPr>
                        <a:t>… weten we of onze oplossing succesvol is?</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alpha val="40000"/>
                      </a:schemeClr>
                    </a:solidFill>
                  </a:tcPr>
                </a:tc>
                <a:extLst>
                  <a:ext uri="{0D108BD9-81ED-4DB2-BD59-A6C34878D82A}">
                    <a16:rowId xmlns:a16="http://schemas.microsoft.com/office/drawing/2014/main" val="3135729790"/>
                  </a:ext>
                </a:extLst>
              </a:tr>
              <a:tr h="181306">
                <a:tc vMerge="1">
                  <a:txBody>
                    <a:bodyPr/>
                    <a:lstStyle/>
                    <a:p>
                      <a:endParaRPr lang="nl-NL"/>
                    </a:p>
                  </a:txBody>
                  <a:tcPr/>
                </a:tc>
                <a:tc>
                  <a:txBody>
                    <a:bodyPr/>
                    <a:lstStyle/>
                    <a:p>
                      <a:pPr>
                        <a:spcAft>
                          <a:spcPts val="0"/>
                        </a:spcAft>
                      </a:pPr>
                      <a:r>
                        <a:rPr lang="nl-NL" sz="1800" dirty="0">
                          <a:effectLst/>
                        </a:rPr>
                        <a:t>… kunnen we het best actie ondernemen?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alpha val="40000"/>
                      </a:schemeClr>
                    </a:solidFill>
                  </a:tcPr>
                </a:tc>
                <a:extLst>
                  <a:ext uri="{0D108BD9-81ED-4DB2-BD59-A6C34878D82A}">
                    <a16:rowId xmlns:a16="http://schemas.microsoft.com/office/drawing/2014/main" val="1759094295"/>
                  </a:ext>
                </a:extLst>
              </a:tr>
              <a:tr h="181306">
                <a:tc rowSpan="4">
                  <a:txBody>
                    <a:bodyPr/>
                    <a:lstStyle/>
                    <a:p>
                      <a:pPr algn="ctr">
                        <a:spcAft>
                          <a:spcPts val="0"/>
                        </a:spcAft>
                      </a:pPr>
                      <a:r>
                        <a:rPr lang="nl-NL" sz="1800" dirty="0">
                          <a:effectLst/>
                          <a:latin typeface="Georgia" panose="02040502050405020303" pitchFamily="18" charset="0"/>
                        </a:rPr>
                        <a:t>Waarom</a:t>
                      </a:r>
                      <a:endParaRPr lang="nl-NL" sz="1800" dirty="0">
                        <a:effectLst/>
                        <a:latin typeface="Georgia" panose="02040502050405020303" pitchFamily="18" charset="0"/>
                        <a:ea typeface="Calibri" panose="020F0502020204030204" pitchFamily="34" charset="0"/>
                        <a:cs typeface="Times New Roman" panose="02020603050405020304" pitchFamily="18" charset="0"/>
                      </a:endParaRPr>
                    </a:p>
                  </a:txBody>
                  <a:tcPr marL="67990" marR="6799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0000"/>
                    </a:solidFill>
                  </a:tcPr>
                </a:tc>
                <a:tc>
                  <a:txBody>
                    <a:bodyPr/>
                    <a:lstStyle/>
                    <a:p>
                      <a:pPr>
                        <a:spcAft>
                          <a:spcPts val="0"/>
                        </a:spcAft>
                      </a:pPr>
                      <a:r>
                        <a:rPr lang="nl-NL" sz="1800">
                          <a:effectLst/>
                        </a:rPr>
                        <a:t>… is dit een probleem?</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0000">
                        <a:alpha val="40000"/>
                      </a:srgbClr>
                    </a:solidFill>
                  </a:tcPr>
                </a:tc>
                <a:extLst>
                  <a:ext uri="{0D108BD9-81ED-4DB2-BD59-A6C34878D82A}">
                    <a16:rowId xmlns:a16="http://schemas.microsoft.com/office/drawing/2014/main" val="2736935862"/>
                  </a:ext>
                </a:extLst>
              </a:tr>
              <a:tr h="181306">
                <a:tc vMerge="1">
                  <a:txBody>
                    <a:bodyPr/>
                    <a:lstStyle/>
                    <a:p>
                      <a:endParaRPr lang="nl-NL"/>
                    </a:p>
                  </a:txBody>
                  <a:tcPr/>
                </a:tc>
                <a:tc>
                  <a:txBody>
                    <a:bodyPr/>
                    <a:lstStyle/>
                    <a:p>
                      <a:pPr>
                        <a:spcAft>
                          <a:spcPts val="0"/>
                        </a:spcAft>
                      </a:pPr>
                      <a:r>
                        <a:rPr lang="nl-NL" sz="1800" dirty="0">
                          <a:effectLst/>
                        </a:rPr>
                        <a:t>… is de situatie al zo lang gaande?</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0000">
                        <a:alpha val="40000"/>
                      </a:srgbClr>
                    </a:solidFill>
                  </a:tcPr>
                </a:tc>
                <a:extLst>
                  <a:ext uri="{0D108BD9-81ED-4DB2-BD59-A6C34878D82A}">
                    <a16:rowId xmlns:a16="http://schemas.microsoft.com/office/drawing/2014/main" val="1813252960"/>
                  </a:ext>
                </a:extLst>
              </a:tr>
              <a:tr h="181306">
                <a:tc vMerge="1">
                  <a:txBody>
                    <a:bodyPr/>
                    <a:lstStyle/>
                    <a:p>
                      <a:endParaRPr lang="nl-NL"/>
                    </a:p>
                  </a:txBody>
                  <a:tcPr/>
                </a:tc>
                <a:tc>
                  <a:txBody>
                    <a:bodyPr/>
                    <a:lstStyle/>
                    <a:p>
                      <a:pPr>
                        <a:spcAft>
                          <a:spcPts val="0"/>
                        </a:spcAft>
                      </a:pPr>
                      <a:r>
                        <a:rPr lang="nl-NL" sz="1800">
                          <a:effectLst/>
                        </a:rPr>
                        <a:t>… hebben we toegestaan dat dit gebeurde?</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0000">
                        <a:alpha val="40000"/>
                      </a:srgbClr>
                    </a:solidFill>
                  </a:tcPr>
                </a:tc>
                <a:extLst>
                  <a:ext uri="{0D108BD9-81ED-4DB2-BD59-A6C34878D82A}">
                    <a16:rowId xmlns:a16="http://schemas.microsoft.com/office/drawing/2014/main" val="2154468845"/>
                  </a:ext>
                </a:extLst>
              </a:tr>
              <a:tr h="181306">
                <a:tc vMerge="1">
                  <a:txBody>
                    <a:bodyPr/>
                    <a:lstStyle/>
                    <a:p>
                      <a:endParaRPr lang="nl-NL"/>
                    </a:p>
                  </a:txBody>
                  <a:tcPr/>
                </a:tc>
                <a:tc>
                  <a:txBody>
                    <a:bodyPr/>
                    <a:lstStyle/>
                    <a:p>
                      <a:pPr>
                        <a:spcAft>
                          <a:spcPts val="0"/>
                        </a:spcAft>
                      </a:pPr>
                      <a:r>
                        <a:rPr lang="nl-NL" sz="1800" dirty="0">
                          <a:effectLst/>
                        </a:rPr>
                        <a:t>… moeten mensen dit weten?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0000">
                        <a:alpha val="40000"/>
                      </a:srgbClr>
                    </a:solidFill>
                  </a:tcPr>
                </a:tc>
                <a:extLst>
                  <a:ext uri="{0D108BD9-81ED-4DB2-BD59-A6C34878D82A}">
                    <a16:rowId xmlns:a16="http://schemas.microsoft.com/office/drawing/2014/main" val="3342050966"/>
                  </a:ext>
                </a:extLst>
              </a:tr>
              <a:tr h="181306">
                <a:tc rowSpan="4">
                  <a:txBody>
                    <a:bodyPr/>
                    <a:lstStyle/>
                    <a:p>
                      <a:pPr algn="ctr">
                        <a:spcAft>
                          <a:spcPts val="0"/>
                        </a:spcAft>
                      </a:pPr>
                      <a:r>
                        <a:rPr lang="nl-NL" sz="1800" dirty="0">
                          <a:effectLst/>
                          <a:latin typeface="Georgia" panose="02040502050405020303" pitchFamily="18" charset="0"/>
                          <a:cs typeface="Times New Roman" panose="02020603050405020304" pitchFamily="18" charset="0"/>
                        </a:rPr>
                        <a:t>Hoe</a:t>
                      </a:r>
                      <a:endParaRPr lang="nl-NL" sz="1800" dirty="0">
                        <a:effectLst/>
                        <a:latin typeface="Georgia" panose="02040502050405020303" pitchFamily="18" charset="0"/>
                        <a:ea typeface="Calibri" panose="020F0502020204030204" pitchFamily="34" charset="0"/>
                        <a:cs typeface="Times New Roman" panose="02020603050405020304" pitchFamily="18" charset="0"/>
                      </a:endParaRPr>
                    </a:p>
                  </a:txBody>
                  <a:tcPr marL="67990" marR="6799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50000"/>
                        <a:lumOff val="50000"/>
                      </a:schemeClr>
                    </a:solidFill>
                  </a:tcPr>
                </a:tc>
                <a:tc>
                  <a:txBody>
                    <a:bodyPr/>
                    <a:lstStyle/>
                    <a:p>
                      <a:pPr>
                        <a:spcAft>
                          <a:spcPts val="0"/>
                        </a:spcAft>
                      </a:pPr>
                      <a:r>
                        <a:rPr lang="nl-NL" sz="1800" dirty="0">
                          <a:effectLst/>
                        </a:rPr>
                        <a:t>… ontdekken we de waarheid hierover?</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50000"/>
                        <a:lumOff val="50000"/>
                        <a:alpha val="40000"/>
                      </a:schemeClr>
                    </a:solidFill>
                  </a:tcPr>
                </a:tc>
                <a:extLst>
                  <a:ext uri="{0D108BD9-81ED-4DB2-BD59-A6C34878D82A}">
                    <a16:rowId xmlns:a16="http://schemas.microsoft.com/office/drawing/2014/main" val="3462652658"/>
                  </a:ext>
                </a:extLst>
              </a:tr>
              <a:tr h="181306">
                <a:tc vMerge="1">
                  <a:txBody>
                    <a:bodyPr/>
                    <a:lstStyle/>
                    <a:p>
                      <a:endParaRPr lang="nl-NL"/>
                    </a:p>
                  </a:txBody>
                  <a:tcPr/>
                </a:tc>
                <a:tc>
                  <a:txBody>
                    <a:bodyPr/>
                    <a:lstStyle/>
                    <a:p>
                      <a:pPr>
                        <a:spcAft>
                          <a:spcPts val="0"/>
                        </a:spcAft>
                      </a:pPr>
                      <a:r>
                        <a:rPr lang="nl-NL" sz="1800" dirty="0">
                          <a:effectLst/>
                        </a:rPr>
                        <a:t>… pakken we dit eerlijk aan?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50000"/>
                        <a:lumOff val="50000"/>
                        <a:alpha val="40000"/>
                      </a:schemeClr>
                    </a:solidFill>
                  </a:tcPr>
                </a:tc>
                <a:extLst>
                  <a:ext uri="{0D108BD9-81ED-4DB2-BD59-A6C34878D82A}">
                    <a16:rowId xmlns:a16="http://schemas.microsoft.com/office/drawing/2014/main" val="3200070911"/>
                  </a:ext>
                </a:extLst>
              </a:tr>
              <a:tr h="181306">
                <a:tc vMerge="1">
                  <a:txBody>
                    <a:bodyPr/>
                    <a:lstStyle/>
                    <a:p>
                      <a:endParaRPr lang="nl-NL"/>
                    </a:p>
                  </a:txBody>
                  <a:tcPr/>
                </a:tc>
                <a:tc>
                  <a:txBody>
                    <a:bodyPr/>
                    <a:lstStyle/>
                    <a:p>
                      <a:pPr>
                        <a:spcAft>
                          <a:spcPts val="0"/>
                        </a:spcAft>
                      </a:pPr>
                      <a:r>
                        <a:rPr lang="nl-NL" sz="1800" dirty="0">
                          <a:effectLst/>
                        </a:rPr>
                        <a:t>… zien we dit in de toekomst?</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50000"/>
                        <a:lumOff val="50000"/>
                        <a:alpha val="40000"/>
                      </a:schemeClr>
                    </a:solidFill>
                  </a:tcPr>
                </a:tc>
                <a:extLst>
                  <a:ext uri="{0D108BD9-81ED-4DB2-BD59-A6C34878D82A}">
                    <a16:rowId xmlns:a16="http://schemas.microsoft.com/office/drawing/2014/main" val="781026732"/>
                  </a:ext>
                </a:extLst>
              </a:tr>
              <a:tr h="181306">
                <a:tc vMerge="1">
                  <a:txBody>
                    <a:bodyPr/>
                    <a:lstStyle/>
                    <a:p>
                      <a:endParaRPr lang="nl-NL"/>
                    </a:p>
                  </a:txBody>
                  <a:tcPr/>
                </a:tc>
                <a:tc>
                  <a:txBody>
                    <a:bodyPr/>
                    <a:lstStyle/>
                    <a:p>
                      <a:pPr>
                        <a:spcAft>
                          <a:spcPts val="0"/>
                        </a:spcAft>
                      </a:pPr>
                      <a:r>
                        <a:rPr lang="nl-NL" sz="1800" dirty="0">
                          <a:effectLst/>
                        </a:rPr>
                        <a:t>… kunnen we dit ten goede keren?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50000"/>
                        <a:lumOff val="50000"/>
                        <a:alpha val="40000"/>
                      </a:schemeClr>
                    </a:solidFill>
                  </a:tcPr>
                </a:tc>
                <a:extLst>
                  <a:ext uri="{0D108BD9-81ED-4DB2-BD59-A6C34878D82A}">
                    <a16:rowId xmlns:a16="http://schemas.microsoft.com/office/drawing/2014/main" val="3336015722"/>
                  </a:ext>
                </a:extLst>
              </a:tr>
            </a:tbl>
          </a:graphicData>
        </a:graphic>
      </p:graphicFrame>
    </p:spTree>
    <p:extLst>
      <p:ext uri="{BB962C8B-B14F-4D97-AF65-F5344CB8AC3E}">
        <p14:creationId xmlns:p14="http://schemas.microsoft.com/office/powerpoint/2010/main" val="388983308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TotalTime>
  <Words>890</Words>
  <Application>Microsoft Office PowerPoint</Application>
  <PresentationFormat>Breedbeeld</PresentationFormat>
  <Paragraphs>139</Paragraphs>
  <Slides>13</Slides>
  <Notes>12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13</vt:i4>
      </vt:variant>
    </vt:vector>
  </HeadingPairs>
  <TitlesOfParts>
    <vt:vector size="19" baseType="lpstr">
      <vt:lpstr>Arial</vt:lpstr>
      <vt:lpstr>Calibri</vt:lpstr>
      <vt:lpstr>Calibri Light</vt:lpstr>
      <vt:lpstr>Georgia</vt:lpstr>
      <vt:lpstr>Wingdings</vt:lpstr>
      <vt:lpstr>Kantoorthema</vt:lpstr>
      <vt:lpstr>PowerPoint-presentatie</vt:lpstr>
      <vt:lpstr>PowerPoint-presentatie</vt:lpstr>
      <vt:lpstr>PowerPoint-presentatie</vt:lpstr>
      <vt:lpstr>PowerPoint-presentatie</vt:lpstr>
      <vt:lpstr>PowerPoint-presentatie</vt:lpstr>
      <vt:lpstr>PowerPoint-presentatie</vt:lpstr>
      <vt:lpstr>Interview</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Nathalie Keunen</dc:creator>
  <cp:lastModifiedBy>Nathalie Keunen</cp:lastModifiedBy>
  <cp:revision>23</cp:revision>
  <dcterms:created xsi:type="dcterms:W3CDTF">2023-08-24T08:44:48Z</dcterms:created>
  <dcterms:modified xsi:type="dcterms:W3CDTF">2023-09-11T08:24:14Z</dcterms:modified>
</cp:coreProperties>
</file>